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0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5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0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7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474A-36D6-42D7-8D99-A750CFDD9A60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A6D1D-C58C-425A-A19B-88538BE15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12941"/>
              </p:ext>
            </p:extLst>
          </p:nvPr>
        </p:nvGraphicFramePr>
        <p:xfrm>
          <a:off x="128661" y="3354904"/>
          <a:ext cx="40203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00134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48008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3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0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Natural Gas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– Hybrid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– Natural Gas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86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Carbon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– Hybrid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696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5ED644-9951-4C5F-A97B-6B437C92CCCA}"/>
              </a:ext>
            </a:extLst>
          </p:cNvPr>
          <p:cNvSpPr txBox="1"/>
          <p:nvPr/>
        </p:nvSpPr>
        <p:spPr>
          <a:xfrm>
            <a:off x="1339272" y="33118"/>
            <a:ext cx="105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7843"/>
              </p:ext>
            </p:extLst>
          </p:nvPr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31910"/>
              </p:ext>
            </p:extLst>
          </p:nvPr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5901"/>
              </p:ext>
            </p:extLst>
          </p:nvPr>
        </p:nvGraphicFramePr>
        <p:xfrm>
          <a:off x="4399185" y="291355"/>
          <a:ext cx="7721649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w/o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Hardened Infra w/</a:t>
                      </a:r>
                      <a:r>
                        <a:rPr lang="en-US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18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8661" y="3354904"/>
          <a:ext cx="40203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24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7075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Suffix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Business-as-usual (no IRP)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1244" y="402450"/>
          <a:ext cx="41551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857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304299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All technologies w/o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33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All technologies w/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w/o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Hardened Infra w/</a:t>
                      </a:r>
                      <a:r>
                        <a:rPr lang="en-US" baseline="0" dirty="0"/>
                        <a:t> IRP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47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52294"/>
              </p:ext>
            </p:extLst>
          </p:nvPr>
        </p:nvGraphicFramePr>
        <p:xfrm>
          <a:off x="4341690" y="9312"/>
          <a:ext cx="7721649" cy="6691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755">
                  <a:extLst>
                    <a:ext uri="{9D8B030D-6E8A-4147-A177-3AD203B41FA5}">
                      <a16:colId xmlns:a16="http://schemas.microsoft.com/office/drawing/2014/main" val="2648408335"/>
                    </a:ext>
                  </a:extLst>
                </a:gridCol>
                <a:gridCol w="3195892">
                  <a:extLst>
                    <a:ext uri="{9D8B030D-6E8A-4147-A177-3AD203B41FA5}">
                      <a16:colId xmlns:a16="http://schemas.microsoft.com/office/drawing/2014/main" val="3573707232"/>
                    </a:ext>
                  </a:extLst>
                </a:gridCol>
                <a:gridCol w="3946002">
                  <a:extLst>
                    <a:ext uri="{9D8B030D-6E8A-4147-A177-3AD203B41FA5}">
                      <a16:colId xmlns:a16="http://schemas.microsoft.com/office/drawing/2014/main" val="545094443"/>
                    </a:ext>
                  </a:extLst>
                </a:gridCol>
              </a:tblGrid>
              <a:tr h="29092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Technology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899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8345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w/o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072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9669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048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3148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All technologies w/ new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w/o distributed wind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30807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60432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592847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665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9734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69263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w/o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– natural gas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77641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69836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221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88654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XD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w/o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Business-as-usual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7753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108376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818030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Current Infra w/</a:t>
                      </a:r>
                      <a:r>
                        <a:rPr lang="en-US" sz="1200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716064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Centralized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63509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12125"/>
                  </a:ext>
                </a:extLst>
              </a:tr>
              <a:tr h="290921">
                <a:tc>
                  <a:txBody>
                    <a:bodyPr/>
                    <a:lstStyle/>
                    <a:p>
                      <a:r>
                        <a:rPr lang="en-US" sz="1200" dirty="0"/>
                        <a:t>ZC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Hardened Infra w/</a:t>
                      </a:r>
                      <a:r>
                        <a:rPr lang="en-US" sz="1200" b="1" baseline="0" dirty="0"/>
                        <a:t> IRP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Distributed w/o Wind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8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85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705</Words>
  <Application>Microsoft Office PowerPoint</Application>
  <PresentationFormat>Widescreen</PresentationFormat>
  <Paragraphs>237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Bennett, Jeffrey Alan (jab6ft)</dc:creator>
  <cp:lastModifiedBy>Jeffrey Bennett</cp:lastModifiedBy>
  <cp:revision>14</cp:revision>
  <dcterms:created xsi:type="dcterms:W3CDTF">2019-10-17T16:35:49Z</dcterms:created>
  <dcterms:modified xsi:type="dcterms:W3CDTF">2020-03-21T01:01:57Z</dcterms:modified>
</cp:coreProperties>
</file>