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633"/>
              </p:ext>
            </p:extLst>
          </p:nvPr>
        </p:nvGraphicFramePr>
        <p:xfrm>
          <a:off x="4341690" y="9312"/>
          <a:ext cx="7721649" cy="72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403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 w/</a:t>
                      </a:r>
                      <a:r>
                        <a:rPr lang="en-US" sz="1200"/>
                        <a:t>o distributed wind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2997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87649"/>
              </p:ext>
            </p:extLst>
          </p:nvPr>
        </p:nvGraphicFramePr>
        <p:xfrm>
          <a:off x="4341690" y="9312"/>
          <a:ext cx="7721649" cy="436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890</Words>
  <Application>Microsoft Office PowerPoint</Application>
  <PresentationFormat>Widescreen</PresentationFormat>
  <Paragraphs>307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18</cp:revision>
  <dcterms:created xsi:type="dcterms:W3CDTF">2019-10-17T16:35:49Z</dcterms:created>
  <dcterms:modified xsi:type="dcterms:W3CDTF">2020-03-27T00:02:41Z</dcterms:modified>
</cp:coreProperties>
</file>