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7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8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5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0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3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7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D474A-36D6-42D7-8D99-A750CFDD9A6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603787"/>
              </p:ext>
            </p:extLst>
          </p:nvPr>
        </p:nvGraphicFramePr>
        <p:xfrm>
          <a:off x="13293" y="2842157"/>
          <a:ext cx="40203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Suffix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Groups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 – Natural Gas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 – Hybrid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– Natural Gas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Distributed – 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04917"/>
              </p:ext>
            </p:extLst>
          </p:nvPr>
        </p:nvGraphicFramePr>
        <p:xfrm>
          <a:off x="61244" y="402450"/>
          <a:ext cx="41551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Infra w/o</a:t>
                      </a:r>
                      <a:r>
                        <a:rPr lang="en-US" baseline="0" dirty="0" smtClean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Hardened Infra w/o</a:t>
                      </a:r>
                      <a:r>
                        <a:rPr lang="en-US" baseline="0" dirty="0" smtClean="0"/>
                        <a:t> Carbon Tax</a:t>
                      </a: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Infra w/</a:t>
                      </a:r>
                      <a:r>
                        <a:rPr lang="en-US" baseline="0" dirty="0" smtClean="0"/>
                        <a:t> Carbon Tax</a:t>
                      </a: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Hardened Infra w/</a:t>
                      </a:r>
                      <a:r>
                        <a:rPr lang="en-US" baseline="0" dirty="0" smtClean="0"/>
                        <a:t> Carbon Tax</a:t>
                      </a: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48008"/>
              </p:ext>
            </p:extLst>
          </p:nvPr>
        </p:nvGraphicFramePr>
        <p:xfrm>
          <a:off x="4399185" y="291355"/>
          <a:ext cx="772164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Groups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Current Infra w/o</a:t>
                      </a:r>
                      <a:r>
                        <a:rPr lang="en-US" baseline="0" dirty="0" smtClean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 – Natural Gas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Current Infra w/o</a:t>
                      </a:r>
                      <a:r>
                        <a:rPr lang="en-US" baseline="0" dirty="0" smtClean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 – Hybrid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Current Infra w/o</a:t>
                      </a:r>
                      <a:r>
                        <a:rPr lang="en-US" baseline="0" dirty="0" smtClean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– Natural Gas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Current Infra w/o</a:t>
                      </a:r>
                      <a:r>
                        <a:rPr lang="en-US" baseline="0" dirty="0" smtClean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Hardened Infra w/o</a:t>
                      </a:r>
                      <a:r>
                        <a:rPr lang="en-US" b="1" baseline="0" dirty="0" smtClean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 – Natural Gas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Hardened Infra w/o</a:t>
                      </a:r>
                      <a:r>
                        <a:rPr lang="en-US" b="1" baseline="0" dirty="0" smtClean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 – Hybrid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Hardened Infra w/o</a:t>
                      </a:r>
                      <a:r>
                        <a:rPr lang="en-US" b="1" baseline="0" dirty="0" smtClean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– Natural Gas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Hardened Infra w/o</a:t>
                      </a:r>
                      <a:r>
                        <a:rPr lang="en-US" b="1" baseline="0" dirty="0" smtClean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3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Current Infra w/</a:t>
                      </a:r>
                      <a:r>
                        <a:rPr lang="en-US" baseline="0" dirty="0" smtClean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 – Natural Gas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Current Infra w/</a:t>
                      </a:r>
                      <a:r>
                        <a:rPr lang="en-US" baseline="0" dirty="0" smtClean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 – Hybrid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Current Infra w/</a:t>
                      </a:r>
                      <a:r>
                        <a:rPr lang="en-US" baseline="0" dirty="0" smtClean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– Natural Gas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16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Current Infra w/</a:t>
                      </a:r>
                      <a:r>
                        <a:rPr lang="en-US" baseline="0" dirty="0" smtClean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0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Hardened Infra w/</a:t>
                      </a:r>
                      <a:r>
                        <a:rPr lang="en-US" b="1" baseline="0" dirty="0" smtClean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 – Natural Gas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Hardened Infra w/</a:t>
                      </a:r>
                      <a:r>
                        <a:rPr lang="en-US" b="1" baseline="0" dirty="0" smtClean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 – Hybrid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Hardened Infra w/</a:t>
                      </a:r>
                      <a:r>
                        <a:rPr lang="en-US" b="1" baseline="0" dirty="0" smtClean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– Natural Gas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86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Hardened Infra w/</a:t>
                      </a:r>
                      <a:r>
                        <a:rPr lang="en-US" b="1" baseline="0" dirty="0" smtClean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6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49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68811"/>
              </p:ext>
            </p:extLst>
          </p:nvPr>
        </p:nvGraphicFramePr>
        <p:xfrm>
          <a:off x="687543" y="1279272"/>
          <a:ext cx="10397991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939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35948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  <a:gridCol w="2707066">
                  <a:extLst>
                    <a:ext uri="{9D8B030D-6E8A-4147-A177-3AD203B41FA5}">
                      <a16:colId xmlns:a16="http://schemas.microsoft.com/office/drawing/2014/main" val="2190828938"/>
                    </a:ext>
                  </a:extLst>
                </a:gridCol>
                <a:gridCol w="3773038">
                  <a:extLst>
                    <a:ext uri="{9D8B030D-6E8A-4147-A177-3AD203B41FA5}">
                      <a16:colId xmlns:a16="http://schemas.microsoft.com/office/drawing/2014/main" val="47111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Carbon 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TRANS,</a:t>
                      </a:r>
                      <a:r>
                        <a:rPr lang="en-US" baseline="0" dirty="0" smtClean="0"/>
                        <a:t> DIST_COND, and DIST_TWR </a:t>
                      </a:r>
                      <a:r>
                        <a:rPr lang="en-US" baseline="0" dirty="0" err="1" smtClean="0"/>
                        <a:t>CostInvest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Infra w/o</a:t>
                      </a:r>
                      <a:r>
                        <a:rPr lang="en-US" baseline="0" dirty="0" smtClean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$323-$2084 (based on tech)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Hardened Infra w/o</a:t>
                      </a:r>
                      <a:r>
                        <a:rPr lang="en-US" baseline="0" dirty="0" smtClean="0"/>
                        <a:t> Carbon Tax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$1E6</a:t>
                      </a: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Infra w/</a:t>
                      </a:r>
                      <a:r>
                        <a:rPr lang="en-US" baseline="0" dirty="0" smtClean="0"/>
                        <a:t> Carbon Tax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By fuel emissions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$323-$2084 (based on tech)</a:t>
                      </a: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Hardened Infra w/</a:t>
                      </a:r>
                      <a:r>
                        <a:rPr lang="en-US" baseline="0" dirty="0" smtClean="0"/>
                        <a:t> Carbon Tax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By fuel emissions</a:t>
                      </a:r>
                    </a:p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$1E6</a:t>
                      </a: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65128" y="538619"/>
            <a:ext cx="259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Scenario Implementation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665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281</Words>
  <Application>Microsoft Office PowerPoint</Application>
  <PresentationFormat>Widescreen</PresentationFormat>
  <Paragraphs>91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Bennett, Jeffrey Alan (jab6ft)</dc:creator>
  <cp:lastModifiedBy>Bennett, Jeffrey Alan (jab6ft)</cp:lastModifiedBy>
  <cp:revision>4</cp:revision>
  <dcterms:created xsi:type="dcterms:W3CDTF">2019-10-17T16:35:49Z</dcterms:created>
  <dcterms:modified xsi:type="dcterms:W3CDTF">2019-10-17T16:51:26Z</dcterms:modified>
</cp:coreProperties>
</file>