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3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474A-36D6-42D7-8D99-A750CFDD9A6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12941"/>
              </p:ext>
            </p:extLst>
          </p:nvPr>
        </p:nvGraphicFramePr>
        <p:xfrm>
          <a:off x="128661" y="3354904"/>
          <a:ext cx="40203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00134"/>
              </p:ext>
            </p:extLst>
          </p:nvPr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48008"/>
              </p:ext>
            </p:extLst>
          </p:nvPr>
        </p:nvGraphicFramePr>
        <p:xfrm>
          <a:off x="4399185" y="291355"/>
          <a:ext cx="772164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3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6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0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86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69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5ED644-9951-4C5F-A97B-6B437C92CCCA}"/>
              </a:ext>
            </a:extLst>
          </p:cNvPr>
          <p:cNvSpPr txBox="1"/>
          <p:nvPr/>
        </p:nvSpPr>
        <p:spPr>
          <a:xfrm>
            <a:off x="1339272" y="3311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Version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7843"/>
              </p:ext>
            </p:extLst>
          </p:nvPr>
        </p:nvGraphicFramePr>
        <p:xfrm>
          <a:off x="128661" y="3354904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31910"/>
              </p:ext>
            </p:extLst>
          </p:nvPr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95901"/>
              </p:ext>
            </p:extLst>
          </p:nvPr>
        </p:nvGraphicFramePr>
        <p:xfrm>
          <a:off x="4399185" y="291355"/>
          <a:ext cx="772164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6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8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1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8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18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443</Words>
  <Application>Microsoft Office PowerPoint</Application>
  <PresentationFormat>Widescreen</PresentationFormat>
  <Paragraphs>147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Bennett, Jeffrey Alan (jab6ft)</dc:creator>
  <cp:lastModifiedBy>Jeffrey Bennett</cp:lastModifiedBy>
  <cp:revision>13</cp:revision>
  <dcterms:created xsi:type="dcterms:W3CDTF">2019-10-17T16:35:49Z</dcterms:created>
  <dcterms:modified xsi:type="dcterms:W3CDTF">2020-03-20T02:02:11Z</dcterms:modified>
</cp:coreProperties>
</file>