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7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6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8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0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5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3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8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0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3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7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D474A-36D6-42D7-8D99-A750CFDD9A60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6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412941"/>
              </p:ext>
            </p:extLst>
          </p:nvPr>
        </p:nvGraphicFramePr>
        <p:xfrm>
          <a:off x="128661" y="3354904"/>
          <a:ext cx="40203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247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197075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Natural Gas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Hybrid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 – Natural Gas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Distributed – Hybrid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4709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200134"/>
              </p:ext>
            </p:extLst>
          </p:nvPr>
        </p:nvGraphicFramePr>
        <p:xfrm>
          <a:off x="61244" y="402450"/>
          <a:ext cx="415515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857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304299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All technologies w/o Carbon 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33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All technologies w/ Carbon 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04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Hardened Infra w/o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Hardened Infra w/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4709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448008"/>
              </p:ext>
            </p:extLst>
          </p:nvPr>
        </p:nvGraphicFramePr>
        <p:xfrm>
          <a:off x="4399185" y="291355"/>
          <a:ext cx="7721649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755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195892">
                  <a:extLst>
                    <a:ext uri="{9D8B030D-6E8A-4147-A177-3AD203B41FA5}">
                      <a16:colId xmlns:a16="http://schemas.microsoft.com/office/drawing/2014/main" val="3573707232"/>
                    </a:ext>
                  </a:extLst>
                </a:gridCol>
                <a:gridCol w="3946002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Natural Gas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Hybrid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 – Natural Gas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Distributed – Hybrid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24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w/o</a:t>
                      </a:r>
                      <a:r>
                        <a:rPr lang="en-US" b="1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Natural Gas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69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w/o</a:t>
                      </a:r>
                      <a:r>
                        <a:rPr lang="en-US" b="1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Hybrid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2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w/o</a:t>
                      </a:r>
                      <a:r>
                        <a:rPr lang="en-US" b="1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 – Natural Gas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57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w/o</a:t>
                      </a:r>
                      <a:r>
                        <a:rPr lang="en-US" b="1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Distributed – Hybrid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738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Natural Gas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108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Hybrid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81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 – Natural Gas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168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Distributed – Hybrid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30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</a:t>
                      </a:r>
                      <a:r>
                        <a:rPr lang="en-US" b="1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Natural Gas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263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</a:t>
                      </a:r>
                      <a:r>
                        <a:rPr lang="en-US" b="1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Hybrid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12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</a:t>
                      </a:r>
                      <a:r>
                        <a:rPr lang="en-US" b="1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 – Natural Gas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865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</a:t>
                      </a:r>
                      <a:r>
                        <a:rPr lang="en-US" b="1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Distributed – Hybrid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3696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5ED644-9951-4C5F-A97B-6B437C92CCCA}"/>
              </a:ext>
            </a:extLst>
          </p:cNvPr>
          <p:cNvSpPr txBox="1"/>
          <p:nvPr/>
        </p:nvSpPr>
        <p:spPr>
          <a:xfrm>
            <a:off x="1339272" y="33118"/>
            <a:ext cx="10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Version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9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47843"/>
              </p:ext>
            </p:extLst>
          </p:nvPr>
        </p:nvGraphicFramePr>
        <p:xfrm>
          <a:off x="128661" y="3354904"/>
          <a:ext cx="40203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247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197075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Business-as-usual (no IRP)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431910"/>
              </p:ext>
            </p:extLst>
          </p:nvPr>
        </p:nvGraphicFramePr>
        <p:xfrm>
          <a:off x="61244" y="402450"/>
          <a:ext cx="415515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857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304299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All technologies w/o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33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All technologies w/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04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Hardened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Hardened Infra w/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4709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995901"/>
              </p:ext>
            </p:extLst>
          </p:nvPr>
        </p:nvGraphicFramePr>
        <p:xfrm>
          <a:off x="4399185" y="291355"/>
          <a:ext cx="7721649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755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195892">
                  <a:extLst>
                    <a:ext uri="{9D8B030D-6E8A-4147-A177-3AD203B41FA5}">
                      <a16:colId xmlns:a16="http://schemas.microsoft.com/office/drawing/2014/main" val="3573707232"/>
                    </a:ext>
                  </a:extLst>
                </a:gridCol>
                <a:gridCol w="3946002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All technologies w/o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783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All technologies w/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96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Distributed w/o Wind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66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Business-as-usual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w/o</a:t>
                      </a:r>
                      <a:r>
                        <a:rPr lang="en-US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69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w/o</a:t>
                      </a:r>
                      <a:r>
                        <a:rPr lang="en-US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2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w/o</a:t>
                      </a:r>
                      <a:r>
                        <a:rPr lang="en-US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Distributed w/o Wind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886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w/o</a:t>
                      </a:r>
                      <a:r>
                        <a:rPr lang="en-US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Business-as-usual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57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108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81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 w/o Wind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716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</a:t>
                      </a:r>
                      <a:r>
                        <a:rPr lang="en-US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263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</a:t>
                      </a:r>
                      <a:r>
                        <a:rPr lang="en-US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12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</a:t>
                      </a:r>
                      <a:r>
                        <a:rPr lang="en-US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Distributed w/o Wind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984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18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28661" y="3354904"/>
          <a:ext cx="40203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247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197075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Business-as-usual (no IRP)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1244" y="402450"/>
          <a:ext cx="415515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857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304299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All technologies w/o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33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All technologies w/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04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Hardened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Hardened Infra w/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4709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16633"/>
              </p:ext>
            </p:extLst>
          </p:nvPr>
        </p:nvGraphicFramePr>
        <p:xfrm>
          <a:off x="4341690" y="9312"/>
          <a:ext cx="7721649" cy="7273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755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195892">
                  <a:extLst>
                    <a:ext uri="{9D8B030D-6E8A-4147-A177-3AD203B41FA5}">
                      <a16:colId xmlns:a16="http://schemas.microsoft.com/office/drawing/2014/main" val="3573707232"/>
                    </a:ext>
                  </a:extLst>
                </a:gridCol>
                <a:gridCol w="3946002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29092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Scenarios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Technology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All technologies w/o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783455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All technologies w/o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 w/o distributed wind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10728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 storms – All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614037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 Storms – All w/</a:t>
                      </a:r>
                      <a:r>
                        <a:rPr lang="en-US" sz="1200"/>
                        <a:t>o distributed wind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829979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All technologies w/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96690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All technologies w/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All w/o distributed wind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604843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All technologies w/ new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23148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All technologies w/ new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All w/o distributed wind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308070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w/o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WB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w/o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WC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w/o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Distributed w/o Wind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66569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w/o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Business-as-usual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WE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w/o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Centralized – natural gas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069263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WF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w/o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 – natural gas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77641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w/o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698369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XB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w/o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22130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XC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w/o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Distributed w/o Wind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886549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w/o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Business-as-usual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577534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108376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YB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818030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YC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 w/o Wind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716064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263509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ZB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12125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ZC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Distributed w/o Wind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984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858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720</Words>
  <Application>Microsoft Office PowerPoint</Application>
  <PresentationFormat>Widescreen</PresentationFormat>
  <Paragraphs>241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Bennett, Jeffrey Alan (jab6ft)</dc:creator>
  <cp:lastModifiedBy>Jeffrey Bennett</cp:lastModifiedBy>
  <cp:revision>16</cp:revision>
  <dcterms:created xsi:type="dcterms:W3CDTF">2019-10-17T16:35:49Z</dcterms:created>
  <dcterms:modified xsi:type="dcterms:W3CDTF">2020-03-25T03:34:45Z</dcterms:modified>
</cp:coreProperties>
</file>