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7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8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0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5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3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8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0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3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7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D474A-36D6-42D7-8D99-A750CFDD9A60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6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815299"/>
              </p:ext>
            </p:extLst>
          </p:nvPr>
        </p:nvGraphicFramePr>
        <p:xfrm>
          <a:off x="61244" y="402450"/>
          <a:ext cx="415515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85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304299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All technologies w/o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3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All technologies w/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04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All technologies w/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656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654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455803"/>
              </p:ext>
            </p:extLst>
          </p:nvPr>
        </p:nvGraphicFramePr>
        <p:xfrm>
          <a:off x="4341690" y="440632"/>
          <a:ext cx="7721649" cy="6109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55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5892">
                  <a:extLst>
                    <a:ext uri="{9D8B030D-6E8A-4147-A177-3AD203B41FA5}">
                      <a16:colId xmlns:a16="http://schemas.microsoft.com/office/drawing/2014/main" val="3573707232"/>
                    </a:ext>
                  </a:extLst>
                </a:gridCol>
                <a:gridCol w="3946002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29092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All technologies w/o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783455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All technologies w/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96690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All technologies w/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40687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WB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Business-as-usual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 – natural 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069263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WF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 – natural 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77641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w/o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Centralized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698369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w/o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Distributed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22130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w/o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Business-as-usual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577534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08376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818030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Centralized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263509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ZB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Distributed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412125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 carbon tax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620902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 carbon tax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97061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 carbon tax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Business-as-usual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319738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 carbon tax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 – natural 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71782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 carbon tax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 – natural 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235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922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225</Words>
  <Application>Microsoft Office PowerPoint</Application>
  <PresentationFormat>Widescreen</PresentationFormat>
  <Paragraphs>80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Bennett, Jeffrey Alan (jab6ft)</dc:creator>
  <cp:lastModifiedBy>Jeffrey Bennett</cp:lastModifiedBy>
  <cp:revision>20</cp:revision>
  <dcterms:created xsi:type="dcterms:W3CDTF">2019-10-17T16:35:49Z</dcterms:created>
  <dcterms:modified xsi:type="dcterms:W3CDTF">2020-12-21T17:05:48Z</dcterms:modified>
</cp:coreProperties>
</file>