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02B02-6623-43B9-B458-A9443A9E27F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A0897-C32C-4465-A47B-2C85F971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6EC9-F474-4A1C-8853-6680DFC75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BB56-CFB3-37E1-F0C3-AE086EA53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B1BB6-C0D5-BAF1-C794-202E27A4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8525-2E84-A774-5C3C-D7CFA621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5764-D12A-1DBC-AF68-1E9B7CC9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1E9F-267A-F387-4536-0344FFE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BA3B-DCD2-210C-C19C-13CCBC4B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63399-590E-5519-F993-2B54471EB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AE6B-D4D2-91DA-D452-A7BF86F7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5C97-B1E6-5A98-8997-F44B5EFF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1E05-9DBF-33B7-2413-7FF9C45C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140ED-8651-3544-A06D-19289065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E2755-3D39-58F4-687A-52F6A2C3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672C-D39C-32FD-AA64-F6E4C45E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4DF8-3E0B-7AE3-E1A4-11E4DA1B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2913-1B8D-6D3C-6C76-3058ED94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169-3AD3-14E3-3DEF-5A2A0C8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486A-CDE8-39BA-4E6B-6706B9BE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36E3-70E7-7C1D-DACC-DD3C5541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14CD-70CA-669F-C467-B8B74716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636C-B2C7-09BD-A136-C87893EB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B3C5-D900-5278-2615-D4FC2B94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B5D9-857A-24E1-B62E-4AB7C35EB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F2BC-3925-A9B7-68C3-D931BED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1B5D-655F-C50D-EE78-584249B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5C04-E12B-3214-B915-515E98F4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FFE3-587E-B425-600A-C5D84857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16DD-F21F-BD29-E17C-3903ECF8B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74760-2FBE-04DA-03B3-FF78C015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76E08-32EE-F9D6-C01D-C36CB32B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CD6F7-E9DD-FFEB-85D5-68BFC7FF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51B9-89AD-8821-5EB3-FF71470B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80B0-C3AB-1EF5-0157-F09006D5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BE4A-3065-B8EE-E1F4-52CD6145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58B09-F59C-8868-7479-27174D4F0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CDF55-6D60-F9D5-98A5-12B28F8B2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94B6F-2F24-F80A-B561-233240ED3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CBB7E-22AA-3B37-030A-63F33E16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BB610-BAF8-C605-BE8C-32B5CE9F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98A06-3516-9C01-EEFD-A4C492C1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D4D2-7988-6F29-06D2-801E3047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2913A-666E-899C-3F22-6F36297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F7BA9-0CC9-CB44-2766-3C529B28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B525-FA36-4780-2CD8-EE1E0789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936D9-6803-78FF-F9A5-759FEC71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28866-D53F-C5EF-A46B-CC0D553A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28AC-A5E2-2956-3663-B473FE3F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57FF-5F4D-D1E6-D6E7-0FA5F9F3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DDD4-6A19-CEC2-37A6-36F03771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6CEB8-6E34-508D-3B69-EB383CFE6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08635-49C9-94EA-D556-E691BCEB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0DFE1-9A9C-E9B7-3955-D5B07CAF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84FB-032E-F660-A590-01D05E99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40A1-F8FC-BDB5-DB1F-B55A45A9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973F2-F521-AE31-1CB7-9944AF8B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C948F-61C7-0DA4-E342-149EBDF0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803DB-A267-22E0-993F-849E9BA3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16643-BB6E-9AC4-F5CC-704C0532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C7C40-AD72-76FB-6BA3-F3E89D1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1AD59-A056-D7CD-230A-AE276907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605C4-C2E1-FF0C-504A-62BA9737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4FB00-3AF6-F2EC-3A79-E46164D71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50796-2AF9-447C-B4BE-DE19D0FD2CE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4F21-AC00-FF39-7991-747A0D3DA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9329-3ADB-38E6-7DCF-8E5BCC132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3F17B-16B3-4EEE-BF94-A20C193A2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2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9F6AC-9994-BE48-3A53-EA3139E8A9F0}"/>
              </a:ext>
            </a:extLst>
          </p:cNvPr>
          <p:cNvSpPr/>
          <p:nvPr/>
        </p:nvSpPr>
        <p:spPr>
          <a:xfrm>
            <a:off x="1081547" y="1789472"/>
            <a:ext cx="10166555" cy="3795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6F7E43-BF6D-70B3-9194-3DF5CE236C5D}"/>
              </a:ext>
            </a:extLst>
          </p:cNvPr>
          <p:cNvSpPr/>
          <p:nvPr/>
        </p:nvSpPr>
        <p:spPr>
          <a:xfrm>
            <a:off x="4783394" y="1985502"/>
            <a:ext cx="2802194" cy="3409336"/>
          </a:xfrm>
          <a:prstGeom prst="rect">
            <a:avLst/>
          </a:prstGeom>
          <a:solidFill>
            <a:srgbClr val="F2F7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FF2BE-DD40-F7B4-646B-9910D8E37913}"/>
              </a:ext>
            </a:extLst>
          </p:cNvPr>
          <p:cNvSpPr/>
          <p:nvPr/>
        </p:nvSpPr>
        <p:spPr>
          <a:xfrm>
            <a:off x="1342103" y="1985502"/>
            <a:ext cx="2802194" cy="3409336"/>
          </a:xfrm>
          <a:prstGeom prst="rect">
            <a:avLst/>
          </a:prstGeom>
          <a:solidFill>
            <a:srgbClr val="F2FB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89274-B6FA-869C-F94C-AD75C907C22C}"/>
              </a:ext>
            </a:extLst>
          </p:cNvPr>
          <p:cNvSpPr/>
          <p:nvPr/>
        </p:nvSpPr>
        <p:spPr>
          <a:xfrm>
            <a:off x="8214958" y="1985502"/>
            <a:ext cx="2802194" cy="3409336"/>
          </a:xfrm>
          <a:prstGeom prst="rect">
            <a:avLst/>
          </a:prstGeom>
          <a:solidFill>
            <a:srgbClr val="FDF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47BCD8-F2DD-9726-3E49-66A60744AC99}"/>
              </a:ext>
            </a:extLst>
          </p:cNvPr>
          <p:cNvSpPr/>
          <p:nvPr/>
        </p:nvSpPr>
        <p:spPr>
          <a:xfrm>
            <a:off x="4144297" y="3578942"/>
            <a:ext cx="639097" cy="25563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D2E958E-71F3-44D7-F436-3ACBCF8331E3}"/>
              </a:ext>
            </a:extLst>
          </p:cNvPr>
          <p:cNvSpPr/>
          <p:nvPr/>
        </p:nvSpPr>
        <p:spPr>
          <a:xfrm>
            <a:off x="7585588" y="3578941"/>
            <a:ext cx="639097" cy="25563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A2498-C16F-8518-780D-F768B5E766EE}"/>
              </a:ext>
            </a:extLst>
          </p:cNvPr>
          <p:cNvSpPr txBox="1"/>
          <p:nvPr/>
        </p:nvSpPr>
        <p:spPr>
          <a:xfrm>
            <a:off x="1732795" y="1814903"/>
            <a:ext cx="202081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5E526-E5D6-6768-3838-229EDD5ADC2E}"/>
              </a:ext>
            </a:extLst>
          </p:cNvPr>
          <p:cNvSpPr txBox="1"/>
          <p:nvPr/>
        </p:nvSpPr>
        <p:spPr>
          <a:xfrm>
            <a:off x="5810030" y="1814903"/>
            <a:ext cx="7489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60402-F2AC-6772-9251-E72D8D4EB9ED}"/>
              </a:ext>
            </a:extLst>
          </p:cNvPr>
          <p:cNvSpPr txBox="1"/>
          <p:nvPr/>
        </p:nvSpPr>
        <p:spPr>
          <a:xfrm>
            <a:off x="8817279" y="1814903"/>
            <a:ext cx="15975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Predictor</a:t>
            </a:r>
          </a:p>
        </p:txBody>
      </p:sp>
      <p:pic>
        <p:nvPicPr>
          <p:cNvPr id="20" name="Picture 19" descr="A blue and white brain with gears&#10;&#10;Description automatically generated">
            <a:extLst>
              <a:ext uri="{FF2B5EF4-FFF2-40B4-BE49-F238E27FC236}">
                <a16:creationId xmlns:a16="http://schemas.microsoft.com/office/drawing/2014/main" id="{7C91859A-5FEF-24A2-A2DE-56EEE5FF9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64" y="2008549"/>
            <a:ext cx="1439685" cy="127429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9395B90-7204-497C-C8A4-320864AFDBBA}"/>
              </a:ext>
            </a:extLst>
          </p:cNvPr>
          <p:cNvSpPr/>
          <p:nvPr/>
        </p:nvSpPr>
        <p:spPr>
          <a:xfrm>
            <a:off x="1450846" y="3101210"/>
            <a:ext cx="2577528" cy="4665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DRL in [2] achieves frequent switching of BESS Setpoints</a:t>
            </a:r>
          </a:p>
        </p:txBody>
      </p:sp>
      <p:pic>
        <p:nvPicPr>
          <p:cNvPr id="28" name="Picture 27" descr="A blue and black rectangles with a lightning bolt&#10;&#10;Description automatically generated">
            <a:extLst>
              <a:ext uri="{FF2B5EF4-FFF2-40B4-BE49-F238E27FC236}">
                <a16:creationId xmlns:a16="http://schemas.microsoft.com/office/drawing/2014/main" id="{B7C29673-6E67-7E49-FDB8-F11858020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40" y="2157757"/>
            <a:ext cx="1786502" cy="94134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F17021-166B-711D-6D70-A6FFCB4F2130}"/>
              </a:ext>
            </a:extLst>
          </p:cNvPr>
          <p:cNvSpPr/>
          <p:nvPr/>
        </p:nvSpPr>
        <p:spPr>
          <a:xfrm>
            <a:off x="4920858" y="3127228"/>
            <a:ext cx="2577528" cy="663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 appears in BESS patterns including voltage, current and temperature</a:t>
            </a:r>
          </a:p>
        </p:txBody>
      </p:sp>
      <p:pic>
        <p:nvPicPr>
          <p:cNvPr id="37" name="Picture 36" descr="A screen shot of a graph&#10;&#10;Description automatically generated">
            <a:extLst>
              <a:ext uri="{FF2B5EF4-FFF2-40B4-BE49-F238E27FC236}">
                <a16:creationId xmlns:a16="http://schemas.microsoft.com/office/drawing/2014/main" id="{E9EA0613-615E-6BFB-738C-FF2A9C997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75" y="3805597"/>
            <a:ext cx="2028874" cy="157443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814CFE-92E7-D372-2ADA-747A7851BDED}"/>
              </a:ext>
            </a:extLst>
          </p:cNvPr>
          <p:cNvCxnSpPr>
            <a:cxnSpLocks/>
          </p:cNvCxnSpPr>
          <p:nvPr/>
        </p:nvCxnSpPr>
        <p:spPr>
          <a:xfrm flipV="1">
            <a:off x="8426878" y="3768897"/>
            <a:ext cx="0" cy="1528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6DC782-8295-2BF7-906C-4C743DEEA1FE}"/>
              </a:ext>
            </a:extLst>
          </p:cNvPr>
          <p:cNvCxnSpPr>
            <a:cxnSpLocks/>
          </p:cNvCxnSpPr>
          <p:nvPr/>
        </p:nvCxnSpPr>
        <p:spPr>
          <a:xfrm flipV="1">
            <a:off x="8305576" y="5157691"/>
            <a:ext cx="2065244" cy="2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691B0-EF37-096A-62E7-ABBA5BF77B56}"/>
              </a:ext>
            </a:extLst>
          </p:cNvPr>
          <p:cNvSpPr/>
          <p:nvPr/>
        </p:nvSpPr>
        <p:spPr>
          <a:xfrm>
            <a:off x="8327291" y="2286975"/>
            <a:ext cx="2577528" cy="663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predictor uses GP to compute SOH accurately in the presence of RW</a:t>
            </a:r>
          </a:p>
        </p:txBody>
      </p:sp>
      <p:pic>
        <p:nvPicPr>
          <p:cNvPr id="45" name="Picture 44" descr="A line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32E3CBF8-31CA-B817-7BC1-FD69FB4290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9" r="6156" b="11635"/>
          <a:stretch/>
        </p:blipFill>
        <p:spPr>
          <a:xfrm>
            <a:off x="8420257" y="3789670"/>
            <a:ext cx="1807687" cy="126888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D29A57B-195A-0901-A474-8FBDB027D4A1}"/>
              </a:ext>
            </a:extLst>
          </p:cNvPr>
          <p:cNvSpPr txBox="1"/>
          <p:nvPr/>
        </p:nvSpPr>
        <p:spPr>
          <a:xfrm>
            <a:off x="8380902" y="3791258"/>
            <a:ext cx="1447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C354B1-E577-0716-84D1-4B2B6E92D5DB}"/>
              </a:ext>
            </a:extLst>
          </p:cNvPr>
          <p:cNvSpPr txBox="1"/>
          <p:nvPr/>
        </p:nvSpPr>
        <p:spPr>
          <a:xfrm>
            <a:off x="9745819" y="5157691"/>
            <a:ext cx="1447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(days)</a:t>
            </a:r>
          </a:p>
        </p:txBody>
      </p:sp>
      <p:pic>
        <p:nvPicPr>
          <p:cNvPr id="50" name="Picture 49" descr="A screen shot of a graph&#10;&#10;Description automatically generated">
            <a:extLst>
              <a:ext uri="{FF2B5EF4-FFF2-40B4-BE49-F238E27FC236}">
                <a16:creationId xmlns:a16="http://schemas.microsoft.com/office/drawing/2014/main" id="{6DB817FD-2485-C270-A301-055FDAE87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95" y="3592636"/>
            <a:ext cx="2577528" cy="1687717"/>
          </a:xfrm>
          <a:prstGeom prst="rect">
            <a:avLst/>
          </a:prstGeom>
        </p:spPr>
      </p:pic>
      <p:pic>
        <p:nvPicPr>
          <p:cNvPr id="53" name="Picture 52" descr="A battery with a sign on it&#10;&#10;Description automatically generated">
            <a:extLst>
              <a:ext uri="{FF2B5EF4-FFF2-40B4-BE49-F238E27FC236}">
                <a16:creationId xmlns:a16="http://schemas.microsoft.com/office/drawing/2014/main" id="{0324AF07-4EF1-EE11-C48B-8C5D2708C00F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96" y="2985617"/>
            <a:ext cx="1666104" cy="16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Selim, Alaa</dc:creator>
  <cp:lastModifiedBy>Selim, Alaa</cp:lastModifiedBy>
  <cp:revision>1</cp:revision>
  <dcterms:created xsi:type="dcterms:W3CDTF">2024-06-15T19:48:01Z</dcterms:created>
  <dcterms:modified xsi:type="dcterms:W3CDTF">2024-06-15T19:49:28Z</dcterms:modified>
</cp:coreProperties>
</file>