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D0901-BCBD-4760-95BC-25F7409756D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A244-89FC-44A1-B386-58276E5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BA244-89FC-44A1-B386-58276E566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8E1C-E8BF-4196-AA2D-25CC3D0C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10D2-E26E-40F2-BA33-D303AA4C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F7E5-43A8-4FAC-81B6-16885CAB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EEA0-B534-4044-AEAB-FFB8D31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1D87-D1B2-4BE1-BABC-344D9D79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1EF6-0CE6-4A00-8D31-763E753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09FC-1197-48EC-BDE0-9BCAFC7D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E837-E53F-4AA2-9DBE-B3258E6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0313-AA1D-40AB-BC10-F79E60C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92CD-6AE7-47EB-813F-14346E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8412A-324A-4A6D-9A6D-5646DB618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D692-9C3E-4589-8EA3-FBFAD2C6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B84D-F939-4798-AFE2-2DA06B8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57B4-EAFC-4046-A336-53248A0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D901-DB4B-4F7D-9790-D12D1398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E0BB-55E5-4AED-AC74-E18FD296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45DE-1A5D-43C6-ADAF-BE8C32C1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6E1F-7586-4A25-9AEB-3339B67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105E-409F-421D-B71D-8591E11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C209-F502-4205-909A-B676BE03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881-6310-4316-9A65-EA94406B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BF9E-A637-4BA7-A8D0-8CA34941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17B-997E-4267-A1D6-7676759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86F2-BADC-4147-9FDD-96234479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E46-CE1F-490B-AF32-F05E63D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8A4D-463F-4FE6-BEF3-C399AD5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1503-FB7D-485E-A694-254E198B1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A81D-4953-4D0F-88BF-C23BAF2C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6D13-45C9-4177-81A2-3E83E82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D2FF-E0E4-4EBE-B154-BCCA87DB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87CA-029E-49F0-9D3F-5BD88CB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AF29-4837-4608-A719-00815A3A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F918-374D-432E-A403-D6D76B93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1D28-6AD8-4FA0-9455-39879CF6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4667-3EF7-4157-9827-3FC60E42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16B93-BC0C-4C24-A5CD-F4D1C7AC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8C188-D254-4FF0-9F2E-0389F68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510-17CE-49EF-82FA-6552F42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5F9E-24BD-488A-BEF1-1C349AF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4DD-B73A-40FB-8608-0EB3FED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9722A-5077-4BCE-949A-9E0F6924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BB6-2C8A-4FA7-8B1A-72B3C27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06ED5-2757-44AB-8FBF-DD55891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11A-23FD-4D21-AC85-B46D448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8B6FB-2F80-4C75-974A-982A935F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D1FF-1FEE-45B9-A0F5-124999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288-CFB1-49AE-9499-64CA4F83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2AA1-B047-4F4B-B4AE-C0CE415E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60BE-B789-4B6A-8B17-1925009E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FF27D-BD4C-405D-B5BA-F4AD3EBA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CC78-9E97-4F43-937F-B6E02B8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66F5-A48E-414F-9441-22B798E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A5C-70FD-45A1-A169-5C33D87D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BFFB-44F7-40E5-833C-8C05D486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5118-6B3B-44AB-8E05-7171CE8D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E95D-16D8-4E1D-8726-D5573E5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79D0-5D88-4B08-AE42-6C378E6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EC8E-5299-4A24-831E-6D0B9903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B31B-B3BE-42FF-ADD1-FB39E64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6816-DB12-4AA7-84C5-D08E089B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08F5-F906-4FB4-ADD2-F643F75BC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DE6A-71E9-4752-989C-D4F3E748F949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C164-6A84-4420-9C43-24CCD7D54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C95-ACE5-45F1-9EB4-A8BD436F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BCF3-B188-4FC8-AB35-DDF2DC49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03319-733C-4DA3-A9D6-8691AD8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32" y="0"/>
            <a:ext cx="9485290" cy="5169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/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Measurements: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Capacitor</a:t>
                </a:r>
                <a:r>
                  <a:rPr lang="tr-TR" dirty="0"/>
                  <a:t> </a:t>
                </a:r>
                <a:r>
                  <a:rPr lang="tr-TR" dirty="0" err="1"/>
                  <a:t>voltages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Leg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DC </a:t>
                </a:r>
                <a:r>
                  <a:rPr lang="tr-TR" dirty="0" err="1"/>
                  <a:t>input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,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4DDE2-7A6F-4BB3-AB48-5E4C181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8" y="4463662"/>
                <a:ext cx="4541950" cy="2351156"/>
              </a:xfrm>
              <a:prstGeom prst="rect">
                <a:avLst/>
              </a:prstGeom>
              <a:blipFill>
                <a:blip r:embed="rId4"/>
                <a:stretch>
                  <a:fillRect l="-1074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C921-7A65-4CDA-B9BD-F09EA854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21"/>
            <a:ext cx="12192000" cy="6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CE866-3B27-40C0-8036-CD91BD7C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498145"/>
            <a:ext cx="11056776" cy="5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63E15-1B2F-42F2-93CD-14812518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304990"/>
            <a:ext cx="12192000" cy="62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5F88B-548A-4125-A9DE-545A3268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0" y="587828"/>
            <a:ext cx="11072300" cy="58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88E5-F64A-477E-869C-8D65DA7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WHY </a:t>
            </a:r>
            <a:r>
              <a:rPr lang="tr-TR" b="1" dirty="0" err="1"/>
              <a:t>does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impedance</a:t>
            </a:r>
            <a:r>
              <a:rPr lang="tr-TR" b="1" dirty="0"/>
              <a:t> model  </a:t>
            </a:r>
            <a:r>
              <a:rPr lang="tr-TR" b="1" dirty="0" err="1"/>
              <a:t>give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false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!!!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426-94B5-43B1-AF94-0C626E69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ignored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is not </a:t>
            </a:r>
            <a:r>
              <a:rPr lang="tr-TR" dirty="0" err="1"/>
              <a:t>valid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has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integrate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4637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EA548-1584-4794-87BC-88FB1AB93FEB}"/>
              </a:ext>
            </a:extLst>
          </p:cNvPr>
          <p:cNvSpPr txBox="1"/>
          <p:nvPr/>
        </p:nvSpPr>
        <p:spPr>
          <a:xfrm>
            <a:off x="4816699" y="463639"/>
            <a:ext cx="6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Impedance</a:t>
            </a:r>
            <a:r>
              <a:rPr lang="tr-TR" dirty="0"/>
              <a:t> Model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1C4B1-E78E-49DB-A85E-FC34D53ECA59}"/>
              </a:ext>
            </a:extLst>
          </p:cNvPr>
          <p:cNvSpPr txBox="1"/>
          <p:nvPr/>
        </p:nvSpPr>
        <p:spPr>
          <a:xfrm>
            <a:off x="901521" y="1081825"/>
            <a:ext cx="694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responce</a:t>
            </a:r>
            <a:r>
              <a:rPr lang="tr-TR" dirty="0"/>
              <a:t> of </a:t>
            </a:r>
            <a:r>
              <a:rPr lang="tr-TR" dirty="0" err="1"/>
              <a:t>capacitors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.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distribute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A,B,C </a:t>
            </a:r>
            <a:r>
              <a:rPr lang="tr-TR" dirty="0" err="1"/>
              <a:t>capacitors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 </a:t>
            </a:r>
            <a:r>
              <a:rPr lang="tr-TR" dirty="0" err="1"/>
              <a:t>are</a:t>
            </a:r>
            <a:r>
              <a:rPr lang="tr-TR" dirty="0"/>
              <a:t> 9 </a:t>
            </a:r>
            <a:r>
              <a:rPr lang="tr-TR" dirty="0" err="1"/>
              <a:t>situation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CD1E50-8E01-4D32-8AF6-8B0E7A06A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320073"/>
                  </p:ext>
                </p:extLst>
              </p:nvPr>
            </p:nvGraphicFramePr>
            <p:xfrm>
              <a:off x="1358719" y="2808007"/>
              <a:ext cx="8596648" cy="2865548"/>
            </p:xfrm>
            <a:graphic>
              <a:graphicData uri="http://schemas.openxmlformats.org/drawingml/2006/table">
                <a:tbl>
                  <a:tblPr/>
                  <a:tblGrid>
                    <a:gridCol w="2149162">
                      <a:extLst>
                        <a:ext uri="{9D8B030D-6E8A-4147-A177-3AD203B41FA5}">
                          <a16:colId xmlns:a16="http://schemas.microsoft.com/office/drawing/2014/main" val="2740790266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4145344364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867748968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08299002"/>
                        </a:ext>
                      </a:extLst>
                    </a:gridCol>
                  </a:tblGrid>
                  <a:tr h="716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232165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6778140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6512402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9135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CD1E50-8E01-4D32-8AF6-8B0E7A06A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320073"/>
                  </p:ext>
                </p:extLst>
              </p:nvPr>
            </p:nvGraphicFramePr>
            <p:xfrm>
              <a:off x="1358719" y="2808007"/>
              <a:ext cx="8596648" cy="2865548"/>
            </p:xfrm>
            <a:graphic>
              <a:graphicData uri="http://schemas.openxmlformats.org/drawingml/2006/table">
                <a:tbl>
                  <a:tblPr/>
                  <a:tblGrid>
                    <a:gridCol w="2149162">
                      <a:extLst>
                        <a:ext uri="{9D8B030D-6E8A-4147-A177-3AD203B41FA5}">
                          <a16:colId xmlns:a16="http://schemas.microsoft.com/office/drawing/2014/main" val="2740790266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4145344364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867748968"/>
                        </a:ext>
                      </a:extLst>
                    </a:gridCol>
                    <a:gridCol w="2149162">
                      <a:extLst>
                        <a:ext uri="{9D8B030D-6E8A-4147-A177-3AD203B41FA5}">
                          <a16:colId xmlns:a16="http://schemas.microsoft.com/office/drawing/2014/main" val="308299002"/>
                        </a:ext>
                      </a:extLst>
                    </a:gridCol>
                  </a:tblGrid>
                  <a:tr h="716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leg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232165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104237" r="-200567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83" t="-104237" r="-100567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104237" r="-567" b="-20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778140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B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205983" r="-200567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83" t="-205983" r="-100567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205983" r="-567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512402"/>
                      </a:ext>
                    </a:extLst>
                  </a:tr>
                  <a:tr h="716387">
                    <a:tc>
                      <a:txBody>
                        <a:bodyPr/>
                        <a:lstStyle/>
                        <a:p>
                          <a:r>
                            <a:rPr lang="tr-TR" dirty="0" err="1"/>
                            <a:t>Capacitor</a:t>
                          </a:r>
                          <a:r>
                            <a:rPr lang="tr-TR" dirty="0"/>
                            <a:t> C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283" t="-303390" r="-20056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0283" t="-303390" r="-10056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00283" t="-303390" r="-567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135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414EB2-1DD8-401E-96DE-5071FE225EAE}"/>
                  </a:ext>
                </a:extLst>
              </p:cNvPr>
              <p:cNvSpPr/>
              <p:nvPr/>
            </p:nvSpPr>
            <p:spPr>
              <a:xfrm>
                <a:off x="7122017" y="6122763"/>
                <a:ext cx="50122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𝑐𝑎𝑝𝐴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414EB2-1DD8-401E-96DE-5071FE225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7" y="6122763"/>
                <a:ext cx="5012270" cy="390748"/>
              </a:xfrm>
              <a:prstGeom prst="rect">
                <a:avLst/>
              </a:prstGeom>
              <a:blipFill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FD27746-BC71-497E-87F6-231B78DB66C2}"/>
              </a:ext>
            </a:extLst>
          </p:cNvPr>
          <p:cNvSpPr/>
          <p:nvPr/>
        </p:nvSpPr>
        <p:spPr>
          <a:xfrm>
            <a:off x="901521" y="6190345"/>
            <a:ext cx="6286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of </a:t>
            </a:r>
            <a:r>
              <a:rPr lang="tr-TR" dirty="0" err="1"/>
              <a:t>capacitor</a:t>
            </a:r>
            <a:r>
              <a:rPr lang="tr-TR" dirty="0"/>
              <a:t> 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leg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calculated</a:t>
            </a:r>
            <a:r>
              <a:rPr lang="tr-TR" dirty="0"/>
              <a:t> as: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92C1D-A1C9-4425-9163-39C59FD3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8" y="990829"/>
            <a:ext cx="9318240" cy="5145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A2C51-B3E4-49B9-8654-C758C3739EC3}"/>
              </a:ext>
            </a:extLst>
          </p:cNvPr>
          <p:cNvSpPr txBox="1"/>
          <p:nvPr/>
        </p:nvSpPr>
        <p:spPr>
          <a:xfrm>
            <a:off x="2569336" y="251137"/>
            <a:ext cx="64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Here,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distinct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2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80ABE-D808-4959-87C4-6E12B783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6" y="489397"/>
            <a:ext cx="10222626" cy="55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C506-CF20-429D-A315-50674472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0" y="957576"/>
            <a:ext cx="9717109" cy="5175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1BE930-EB12-4F68-B76E-7FF68053B1C0}"/>
              </a:ext>
            </a:extLst>
          </p:cNvPr>
          <p:cNvSpPr/>
          <p:nvPr/>
        </p:nvSpPr>
        <p:spPr>
          <a:xfrm>
            <a:off x="3427927" y="2531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67309B-A0F6-4A3A-B8BA-E9ADE6B1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" y="405684"/>
            <a:ext cx="11391899" cy="61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C01909-C654-44C0-8D72-104329433F22}"/>
              </a:ext>
            </a:extLst>
          </p:cNvPr>
          <p:cNvSpPr txBox="1"/>
          <p:nvPr/>
        </p:nvSpPr>
        <p:spPr>
          <a:xfrm>
            <a:off x="1931831" y="283335"/>
            <a:ext cx="747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place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as 1 </a:t>
            </a:r>
            <a:r>
              <a:rPr lang="tr-TR" dirty="0" err="1"/>
              <a:t>micro</a:t>
            </a:r>
            <a:r>
              <a:rPr lang="tr-TR" dirty="0"/>
              <a:t> Henry since </a:t>
            </a:r>
            <a:r>
              <a:rPr lang="tr-TR" dirty="0" err="1"/>
              <a:t>cap</a:t>
            </a:r>
            <a:r>
              <a:rPr lang="tr-TR" dirty="0"/>
              <a:t> B is </a:t>
            </a:r>
            <a:r>
              <a:rPr lang="tr-TR" dirty="0" err="1"/>
              <a:t>directly</a:t>
            </a:r>
            <a:r>
              <a:rPr lang="tr-TR" dirty="0"/>
              <a:t> is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DC </a:t>
            </a:r>
            <a:r>
              <a:rPr lang="tr-TR" dirty="0" err="1"/>
              <a:t>input</a:t>
            </a:r>
            <a:r>
              <a:rPr lang="tr-T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7C4295-0899-4E8B-86C7-C4CD6E80D463}"/>
                  </a:ext>
                </a:extLst>
              </p:cNvPr>
              <p:cNvSpPr/>
              <p:nvPr/>
            </p:nvSpPr>
            <p:spPr>
              <a:xfrm>
                <a:off x="9735307" y="3291168"/>
                <a:ext cx="16304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=7.3646</m:t>
                      </m:r>
                    </m:oMath>
                  </m:oMathPara>
                </a14:m>
                <a:endParaRPr lang="tr-T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270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1988 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7C4295-0899-4E8B-86C7-C4CD6E80D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307" y="3291168"/>
                <a:ext cx="163044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4665A04-1FF9-4670-99D4-6F1F2B83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4" y="1358722"/>
            <a:ext cx="8649191" cy="47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7AA9A-96C7-4E7C-90FF-84034330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869324"/>
            <a:ext cx="8767922" cy="4617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3A0B2-EB66-4D78-9962-2995D6C28BE8}"/>
                  </a:ext>
                </a:extLst>
              </p:cNvPr>
              <p:cNvSpPr txBox="1"/>
              <p:nvPr/>
            </p:nvSpPr>
            <p:spPr>
              <a:xfrm>
                <a:off x="9771845" y="1561563"/>
                <a:ext cx="1770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7.9193</m:t>
                    </m:r>
                  </m:oMath>
                </a14:m>
                <a:r>
                  <a:rPr lang="tr-TR" dirty="0"/>
                  <a:t> A </a:t>
                </a:r>
                <a:r>
                  <a:rPr lang="tr-TR" dirty="0" err="1"/>
                  <a:t>rms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A3A0B2-EB66-4D78-9962-2995D6C2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845" y="1561563"/>
                <a:ext cx="1770356" cy="276999"/>
              </a:xfrm>
              <a:prstGeom prst="rect">
                <a:avLst/>
              </a:prstGeom>
              <a:blipFill>
                <a:blip r:embed="rId3"/>
                <a:stretch>
                  <a:fillRect l="-4828" t="-28261" r="-72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47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F35FF-567B-4883-914D-EB1967B1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335901"/>
            <a:ext cx="10903736" cy="5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243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the impedance model  give the false results!!!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19</cp:revision>
  <dcterms:created xsi:type="dcterms:W3CDTF">2020-05-04T22:54:42Z</dcterms:created>
  <dcterms:modified xsi:type="dcterms:W3CDTF">2020-05-05T01:48:57Z</dcterms:modified>
</cp:coreProperties>
</file>