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79" r:id="rId19"/>
    <p:sldId id="285" r:id="rId20"/>
    <p:sldId id="282" r:id="rId21"/>
    <p:sldId id="284" r:id="rId22"/>
    <p:sldId id="283" r:id="rId23"/>
    <p:sldId id="287" r:id="rId24"/>
    <p:sldId id="288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9892-8BB1-4194-A8B3-DEC2822B942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E4CF-A71A-4171-97CD-C18FDC5D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7E46-C721-4757-9635-C7A8D60C6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E4CF-A71A-4171-97CD-C18FDC5D1D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F790-30A7-41BE-AC7F-704EA9A5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5491-8C67-4EE6-B68E-9F293167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EE3-2FFB-4AA9-A772-9077F17D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2C2-7574-4577-B3EC-2EEA9C6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8CEC-FCFC-4871-8E63-803CC57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12D4-851F-4661-8137-825B707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1EA8-42D4-4AE5-88FA-AA170C46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4E5-F303-477D-99A1-5616E3D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FF44-578E-4D8A-91C2-231FD32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9969-5076-49E4-A12E-A482205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DE9C-6AA0-4D61-9B9D-0906F565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4925-6863-474C-A684-89423054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99FE-E405-4E29-8279-B21EF88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3CF6-88E1-46E0-97E0-309C0650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C79-3FDA-4BFD-898A-212EE1C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FCF-CA32-4C13-8CE2-7F7287C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309-19C9-4FB6-9991-2882D198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EF43-449F-4407-B43D-85AD58F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330B-1812-45F3-A023-85355519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C23B-0588-4820-94F9-A4FDEDF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D38A-2C1E-4066-B550-86BA8DB0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B522-02A3-4488-B5A2-1149B1C3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6372-25CD-4D26-881A-65E5240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F7C5-E022-4B4A-956A-52B9352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6D6-E3A5-4173-AC36-9A79A6E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C83-1D45-4301-8600-FFDBD08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51D6-2EC0-400A-92EC-0E3972BE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E24D-68E2-4817-AB45-3E6A59FE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2CDD-AAE2-493A-951B-B056FA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4112-F882-4A1C-ABC0-122AAF5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64C31-9236-4074-8044-040744F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95E3-7311-4AA4-B681-F82862A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A462-F788-4AC5-811C-ACC95C37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C12D-A27D-446A-80CB-569483AB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440DA-2275-4BCF-BCD9-AA066047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794B4-04AD-4CB3-93E8-C43DF027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B668-D476-4920-BB7B-CE570AF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3F4B-4210-46EE-88C2-0D07C41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2597-2176-41CE-B742-0B25721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653-C860-40CB-8811-1748A50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2F0-EF58-4E86-BA13-986B865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A3EB-DC1C-4142-B04B-B970543B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627B-C49B-4305-A9C0-E83D15D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C552-6C0C-4003-A1C2-B1FAFA3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8C8E-84BB-486D-90ED-B38E951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56B1-8E67-48E6-A745-E91BE83F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6F5-6B6D-4ACF-B86A-41EEBAE4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9C-924E-4671-88BA-17E9FAF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172-66F3-4271-BE8E-D2D6E80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B179-966D-4312-8796-498D44B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E676-2EC0-4DF5-A937-4683804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BC38-43B3-4E06-BD63-FA4E0E7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ED7-E855-4D84-ADC6-D9847E07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9E15-EA65-4EE1-A93B-0CDB5B66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324-2C26-4399-999B-1228237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2AED-C6A5-4189-8BC2-0D9CB96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9394-51AA-46B0-91A4-730DDEC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8158-B238-49EE-87F3-C7E7498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B2F8-DBCF-4C4E-AE57-ADEF1FE5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8292-976A-49EE-A730-6BC9AC11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D62E-4599-4097-B8B4-4F76C1BFD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7BCF-9237-4079-BF6F-8A424833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81E5-F0EC-40EE-A2A2-7AB55FF0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5.png"/><Relationship Id="rId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1.png"/><Relationship Id="rId4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350.png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12.png"/><Relationship Id="rId4" Type="http://schemas.openxmlformats.org/officeDocument/2006/relationships/image" Target="../media/image75.png"/><Relationship Id="rId9" Type="http://schemas.openxmlformats.org/officeDocument/2006/relationships/image" Target="../media/image11.png"/><Relationship Id="rId1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83119-845F-4269-931C-97C7DD8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" y="173865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10.48 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16.36 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04688" r="-20095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4688" r="-10031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04688" r="-639" b="-12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707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12931" r="-20095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2931" r="-10031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12931" r="-639" b="-580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230841" r="-20095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30841" r="-10031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230841" r="-639" b="-5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330841" r="-20095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30841" r="-10031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330841" r="-639" b="-4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411607" r="-20095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11607" r="-10031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411607" r="-639" b="-309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07080" r="-20095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7080" r="-10031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07080" r="-639" b="-207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759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53226" r="-20095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53226" r="-10031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53226" r="-639" b="-8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750000" r="-20095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50000" r="-10031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750000" r="-63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89063" r="-10074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89063" r="-749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13115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13115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23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23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610F97F-CDEB-414F-844A-307FFEA22504}"/>
              </a:ext>
            </a:extLst>
          </p:cNvPr>
          <p:cNvSpPr/>
          <p:nvPr/>
        </p:nvSpPr>
        <p:spPr>
          <a:xfrm>
            <a:off x="5448946" y="5974656"/>
            <a:ext cx="5986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Previosuly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</a:p>
          <a:p>
            <a:r>
              <a:rPr lang="tr-TR" dirty="0" err="1"/>
              <a:t>resonant</a:t>
            </a:r>
            <a:r>
              <a:rPr lang="tr-TR" dirty="0"/>
              <a:t> tank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/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Primary </a:t>
                </a:r>
                <a:r>
                  <a:rPr lang="tr-TR" dirty="0" err="1"/>
                  <a:t>current</a:t>
                </a:r>
                <a:r>
                  <a:rPr lang="tr-TR" dirty="0"/>
                  <a:t> is not in </a:t>
                </a: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voltage</a:t>
                </a:r>
                <a:r>
                  <a:rPr lang="tr-TR" dirty="0"/>
                  <a:t> at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</a:t>
                </a:r>
                <a:r>
                  <a:rPr lang="tr-TR" dirty="0" err="1"/>
                  <a:t>anymore</a:t>
                </a:r>
                <a:r>
                  <a:rPr lang="tr-T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&lt;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leading</a:t>
                </a: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lagging</a:t>
                </a:r>
                <a:endParaRPr lang="tr-TR" dirty="0"/>
              </a:p>
              <a:p>
                <a:pPr lvl="1"/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blipFill>
                <a:blip r:embed="rId2"/>
                <a:stretch>
                  <a:fillRect l="-1015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89E099-AD6F-49DE-BCCD-05F71AABE17A}"/>
              </a:ext>
            </a:extLst>
          </p:cNvPr>
          <p:cNvSpPr txBox="1"/>
          <p:nvPr/>
        </p:nvSpPr>
        <p:spPr>
          <a:xfrm>
            <a:off x="6613301" y="1043189"/>
            <a:ext cx="305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constant.Howeever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is </a:t>
            </a:r>
            <a:r>
              <a:rPr lang="tr-TR" dirty="0" err="1"/>
              <a:t>changed.Thus</a:t>
            </a:r>
            <a:r>
              <a:rPr lang="tr-TR" dirty="0"/>
              <a:t>,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/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9DC22-6905-4941-A5B2-A5F7CDEAAF4A}"/>
              </a:ext>
            </a:extLst>
          </p:cNvPr>
          <p:cNvCxnSpPr/>
          <p:nvPr/>
        </p:nvCxnSpPr>
        <p:spPr>
          <a:xfrm>
            <a:off x="2021983" y="4604197"/>
            <a:ext cx="0" cy="84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B849A-D0FD-4CB9-9A71-401EA5B1079C}"/>
              </a:ext>
            </a:extLst>
          </p:cNvPr>
          <p:cNvCxnSpPr/>
          <p:nvPr/>
        </p:nvCxnSpPr>
        <p:spPr>
          <a:xfrm>
            <a:off x="3174642" y="4532414"/>
            <a:ext cx="0" cy="9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3A0CC9-CDAC-4CB2-840F-896B181C9512}"/>
              </a:ext>
            </a:extLst>
          </p:cNvPr>
          <p:cNvSpPr txBox="1"/>
          <p:nvPr/>
        </p:nvSpPr>
        <p:spPr>
          <a:xfrm>
            <a:off x="1178417" y="5447763"/>
            <a:ext cx="1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E59A-2CDC-48B4-9843-978E66E6628F}"/>
              </a:ext>
            </a:extLst>
          </p:cNvPr>
          <p:cNvSpPr txBox="1"/>
          <p:nvPr/>
        </p:nvSpPr>
        <p:spPr>
          <a:xfrm>
            <a:off x="2768958" y="5460642"/>
            <a:ext cx="148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/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718-04C5-4A84-88A2-1645126D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29" y="229897"/>
            <a:ext cx="4355089" cy="1325563"/>
          </a:xfrm>
        </p:spPr>
        <p:txBody>
          <a:bodyPr/>
          <a:lstStyle/>
          <a:p>
            <a:r>
              <a:rPr lang="tr-TR" dirty="0"/>
              <a:t>1Tx-2Rx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6755C-8394-4776-9AA8-0DA41C70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4" y="1500389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/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tr-T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61EDA-A643-4032-BA0A-144769C932AE}"/>
              </a:ext>
            </a:extLst>
          </p:cNvPr>
          <p:cNvCxnSpPr/>
          <p:nvPr/>
        </p:nvCxnSpPr>
        <p:spPr>
          <a:xfrm>
            <a:off x="7849673" y="2949262"/>
            <a:ext cx="0" cy="9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/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19213D3-1AD6-4D2D-BAC8-278D848C3B79}"/>
              </a:ext>
            </a:extLst>
          </p:cNvPr>
          <p:cNvSpPr txBox="1"/>
          <p:nvPr/>
        </p:nvSpPr>
        <p:spPr>
          <a:xfrm>
            <a:off x="772732" y="5499279"/>
            <a:ext cx="7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/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/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E055C-29FC-47DA-8B22-DFE0E4FA0730}"/>
              </a:ext>
            </a:extLst>
          </p:cNvPr>
          <p:cNvCxnSpPr/>
          <p:nvPr/>
        </p:nvCxnSpPr>
        <p:spPr>
          <a:xfrm>
            <a:off x="4926169" y="1461752"/>
            <a:ext cx="21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378D58-2FA0-4A64-8DF1-6E1E246EAAE4}"/>
              </a:ext>
            </a:extLst>
          </p:cNvPr>
          <p:cNvSpPr txBox="1"/>
          <p:nvPr/>
        </p:nvSpPr>
        <p:spPr>
          <a:xfrm>
            <a:off x="7321639" y="779797"/>
            <a:ext cx="260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/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/>
              <p:nvPr/>
            </p:nvSpPr>
            <p:spPr>
              <a:xfrm>
                <a:off x="1460284" y="3429000"/>
                <a:ext cx="4260332" cy="80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3429000"/>
                <a:ext cx="4260332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/>
              <p:nvPr/>
            </p:nvSpPr>
            <p:spPr>
              <a:xfrm>
                <a:off x="1460284" y="4640477"/>
                <a:ext cx="4260332" cy="80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4640477"/>
                <a:ext cx="4260332" cy="809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/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/>
              <p:nvPr/>
            </p:nvSpPr>
            <p:spPr>
              <a:xfrm>
                <a:off x="1887099" y="1157371"/>
                <a:ext cx="9108968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√(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√(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))=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9" y="1157371"/>
                <a:ext cx="9108968" cy="465192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/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blipFill>
                <a:blip r:embed="rId4"/>
                <a:stretch>
                  <a:fillRect l="-758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/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/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Then,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equality</a:t>
                </a:r>
                <a:r>
                  <a:rPr lang="tr-TR" dirty="0"/>
                  <a:t> is </a:t>
                </a:r>
                <a:r>
                  <a:rPr lang="tr-TR" dirty="0" err="1"/>
                  <a:t>valid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∞\0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know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//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/>
                  <a:t>. </a:t>
                </a:r>
                <a:r>
                  <a:rPr lang="tr-TR" dirty="0" err="1"/>
                  <a:t>Then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  <a:blipFill>
                <a:blip r:embed="rId6"/>
                <a:stretch>
                  <a:fillRect l="-9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/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=!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b="0" dirty="0"/>
              </a:p>
              <a:p>
                <a:r>
                  <a:rPr lang="tr-TR" dirty="0"/>
                  <a:t>		</a:t>
                </a:r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secondary</a:t>
                </a:r>
                <a:r>
                  <a:rPr lang="tr-TR" dirty="0"/>
                  <a:t> </a:t>
                </a:r>
                <a:r>
                  <a:rPr lang="tr-TR" dirty="0" err="1"/>
                  <a:t>inductance</a:t>
                </a:r>
                <a:r>
                  <a:rPr lang="tr-TR" dirty="0"/>
                  <a:t> </a:t>
                </a:r>
                <a:r>
                  <a:rPr lang="tr-TR" dirty="0" err="1"/>
                  <a:t>term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blipFill>
                <a:blip r:embed="rId2"/>
                <a:stretch>
                  <a:fillRect l="-758" t="-1527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/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  <a:blipFill>
                <a:blip r:embed="rId3"/>
                <a:stretch>
                  <a:fillRect l="-1673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/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/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4DF42-A51F-481C-B3BC-2A0152B7310E}"/>
              </a:ext>
            </a:extLst>
          </p:cNvPr>
          <p:cNvCxnSpPr/>
          <p:nvPr/>
        </p:nvCxnSpPr>
        <p:spPr>
          <a:xfrm>
            <a:off x="5988676" y="3683358"/>
            <a:ext cx="0" cy="6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4C80E-30E7-4990-96DB-114E9AD9BF79}"/>
              </a:ext>
            </a:extLst>
          </p:cNvPr>
          <p:cNvSpPr txBox="1"/>
          <p:nvPr/>
        </p:nvSpPr>
        <p:spPr>
          <a:xfrm>
            <a:off x="6896637" y="4681470"/>
            <a:ext cx="27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ultimate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but not </a:t>
            </a:r>
            <a:r>
              <a:rPr lang="tr-TR" dirty="0" err="1"/>
              <a:t>practical</a:t>
            </a:r>
            <a:r>
              <a:rPr lang="tr-TR" dirty="0"/>
              <a:t>.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4D44B-4EC4-4D86-8A47-FB21BE8FB84E}"/>
              </a:ext>
            </a:extLst>
          </p:cNvPr>
          <p:cNvCxnSpPr>
            <a:stCxn id="5" idx="3"/>
          </p:cNvCxnSpPr>
          <p:nvPr/>
        </p:nvCxnSpPr>
        <p:spPr>
          <a:xfrm flipV="1">
            <a:off x="4000455" y="2517820"/>
            <a:ext cx="1872311" cy="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/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changes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respect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 </a:t>
                </a:r>
                <a:r>
                  <a:rPr lang="tr-TR" b="0" dirty="0" err="1"/>
                  <a:t>value</a:t>
                </a:r>
                <a:r>
                  <a:rPr lang="tr-TR" b="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blipFill>
                <a:blip r:embed="rId6"/>
                <a:stretch>
                  <a:fillRect l="-1459" t="-4717" r="-12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/>
              <p:nvPr/>
            </p:nvSpPr>
            <p:spPr>
              <a:xfrm>
                <a:off x="438226" y="491840"/>
                <a:ext cx="3137461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6" y="491840"/>
                <a:ext cx="3137461" cy="465192"/>
              </a:xfrm>
              <a:prstGeom prst="rect">
                <a:avLst/>
              </a:prstGeom>
              <a:blipFill>
                <a:blip r:embed="rId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52141-2F0D-4C61-B768-36E417690218}"/>
              </a:ext>
            </a:extLst>
          </p:cNvPr>
          <p:cNvCxnSpPr/>
          <p:nvPr/>
        </p:nvCxnSpPr>
        <p:spPr>
          <a:xfrm>
            <a:off x="3767070" y="724436"/>
            <a:ext cx="176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3299F6-397D-4AF1-9F44-CE62FCF66EA4}"/>
              </a:ext>
            </a:extLst>
          </p:cNvPr>
          <p:cNvSpPr txBox="1"/>
          <p:nvPr/>
        </p:nvSpPr>
        <p:spPr>
          <a:xfrm>
            <a:off x="6096000" y="264017"/>
            <a:ext cx="36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investiagate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CDAEA-EACA-4924-BC9A-178CB037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7" y="1402035"/>
            <a:ext cx="9170942" cy="49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82785-D9B7-4CD5-AA30-230F9EEB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83" y="746975"/>
            <a:ext cx="9378287" cy="47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4FA1E-1468-413C-BD05-99838F9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1" y="637505"/>
            <a:ext cx="11135315" cy="5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8FEE-3BFA-4C40-9B3D-1D931C258DFC}"/>
              </a:ext>
            </a:extLst>
          </p:cNvPr>
          <p:cNvSpPr txBox="1"/>
          <p:nvPr/>
        </p:nvSpPr>
        <p:spPr>
          <a:xfrm>
            <a:off x="953037" y="701899"/>
            <a:ext cx="8403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reasonant</a:t>
            </a:r>
            <a:r>
              <a:rPr lang="tr-TR" dirty="0"/>
              <a:t> tank of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balancing.However</a:t>
            </a:r>
            <a:r>
              <a:rPr lang="tr-TR" dirty="0"/>
              <a:t>,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led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of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.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sides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8FC5-8E94-4C7A-9E31-3A2975E6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TESTING REAL INDUCTANCE VALUES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BF0B-F861-4083-AF45-675901A2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1535415"/>
            <a:ext cx="5328416" cy="290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0399-17A9-4809-BA83-0053746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13" y="1527134"/>
            <a:ext cx="5721237" cy="29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/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 err="1"/>
                  <a:t>Previosuly</a:t>
                </a:r>
                <a:r>
                  <a:rPr lang="tr-TR" dirty="0"/>
                  <a:t>, 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observed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:</a:t>
                </a:r>
              </a:p>
              <a:p>
                <a:pPr algn="just"/>
                <a:endParaRPr lang="tr-T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tr-TR" dirty="0"/>
                  <a:t>F</a:t>
                </a:r>
                <a:r>
                  <a:rPr lang="en-US" dirty="0"/>
                  <a:t>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tr-TR" dirty="0"/>
                  <a:t>     </a:t>
                </a:r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blipFill>
                <a:blip r:embed="rId2"/>
                <a:stretch>
                  <a:fillRect l="-507" t="-1736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31BE01-4215-4541-950C-15FAAB09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55298" y="-103977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3115" r="-2021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3115" r="-104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77FAAF-000F-403E-AED4-C8606A4374D6}"/>
              </a:ext>
            </a:extLst>
          </p:cNvPr>
          <p:cNvSpPr/>
          <p:nvPr/>
        </p:nvSpPr>
        <p:spPr>
          <a:xfrm>
            <a:off x="3022793" y="5659123"/>
            <a:ext cx="543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</a:t>
            </a:r>
          </a:p>
        </p:txBody>
      </p:sp>
    </p:spTree>
    <p:extLst>
      <p:ext uri="{BB962C8B-B14F-4D97-AF65-F5344CB8AC3E}">
        <p14:creationId xmlns:p14="http://schemas.microsoft.com/office/powerpoint/2010/main" val="251193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02C652-13A4-4031-BC5C-C54521CAC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" r="15216" b="2281"/>
          <a:stretch/>
        </p:blipFill>
        <p:spPr>
          <a:xfrm>
            <a:off x="309093" y="557581"/>
            <a:ext cx="5956479" cy="574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71A43-86E5-490F-B697-CB6CE09F7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"/>
          <a:stretch/>
        </p:blipFill>
        <p:spPr>
          <a:xfrm>
            <a:off x="6284555" y="495635"/>
            <a:ext cx="590744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D13FD-42E8-4C26-A16A-8CC0C33C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/>
          <a:stretch/>
        </p:blipFill>
        <p:spPr>
          <a:xfrm>
            <a:off x="212500" y="849804"/>
            <a:ext cx="5778220" cy="5158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FCF1A-73A4-4035-AADA-DB6B01402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" b="2317"/>
          <a:stretch/>
        </p:blipFill>
        <p:spPr>
          <a:xfrm>
            <a:off x="6291330" y="849804"/>
            <a:ext cx="5829669" cy="51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883B8BB-3C7D-4EC2-B55A-307661E3A1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656531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2.3385A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4.3425A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4.6848A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1.7251A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113.39V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883B8BB-3C7D-4EC2-B55A-307661E3A1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656531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2.3385A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4.3425A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4.6848A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1.7251A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113.39V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B9A4AEF-A081-453F-BF6D-238ADAC2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" y="1"/>
            <a:ext cx="12060543" cy="27176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39D682-D451-41C2-A178-9D0069B0325E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 .01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39D682-D451-41C2-A178-9D0069B0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73BFD6-E2A9-4091-BD36-F40BEBF6A894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=0.7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73BFD6-E2A9-4091-BD36-F40BEBF6A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D2749D-F18D-449D-9F47-A4F3CDCC182A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D2749D-F18D-449D-9F47-A4F3CDCC1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4AE6B-A5DC-4FE8-A5C4-62D3196A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8612DC-7A79-436A-9179-1DF0AC304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404058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(160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2.562A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3.0256A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2.8608A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1.8333A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8612DC-7A79-436A-9179-1DF0AC304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404058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(160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2.562A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3.0256A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2.8608A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1.8333A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F8369-0C4D-46C9-A024-F8F9600DBE17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=5.216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F8369-0C4D-46C9-A024-F8F9600D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83B558-43FD-4C7E-92D9-647A64B53254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584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=1.1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92 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83B558-43FD-4C7E-92D9-647A64B53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5840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4FF9A-40F4-4C4E-B77B-61C38C19229B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4FF9A-40F4-4C4E-B77B-61C38C19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2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9A206C-1C3D-45AB-A508-06443C69B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152"/>
                  </p:ext>
                </p:extLst>
              </p:nvPr>
            </p:nvGraphicFramePr>
            <p:xfrm>
              <a:off x="3819659" y="2847521"/>
              <a:ext cx="3631842" cy="3848204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546062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(155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3.2025A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3.2516A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2.9696A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2.5344A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100V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9A206C-1C3D-45AB-A508-06443C69B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152"/>
                  </p:ext>
                </p:extLst>
              </p:nvPr>
            </p:nvGraphicFramePr>
            <p:xfrm>
              <a:off x="3819659" y="2847521"/>
              <a:ext cx="3631842" cy="3848204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546062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(155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314815" r="-100334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3.2025A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420000" r="-100334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3.2516A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513580" r="-100334" b="-1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2.9696A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" t="-828333" r="-100334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2.5344A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696250" r="-10033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100V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53FCCB-C10C-4640-BC21-4A89B78E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4B6A-F7BF-4641-8D7A-82ACA95170F9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 .01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4B6A-F7BF-4641-8D7A-82ACA951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A91B16-89E5-4257-860F-41B94F7FC0AD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=0.7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A91B16-89E5-4257-860F-41B94F7FC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A150C6-4C08-4E0F-8751-01F3DEE7DC22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A150C6-4C08-4E0F-8751-01F3DEE7D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4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0DB0F22-BAEE-41BC-BB6C-D6EC720FA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853323"/>
                  </p:ext>
                </p:extLst>
              </p:nvPr>
            </p:nvGraphicFramePr>
            <p:xfrm>
              <a:off x="3768143" y="2963430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2.80A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2.94A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3.0428A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2.518A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98.4V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0DB0F22-BAEE-41BC-BB6C-D6EC720FA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853323"/>
                  </p:ext>
                </p:extLst>
              </p:nvPr>
            </p:nvGraphicFramePr>
            <p:xfrm>
              <a:off x="3768143" y="2963430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2.80A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2.94A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3.0428A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2.518A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98.4V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1A2CA6-1DEE-48D2-97D8-9BAD6BF0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0" y="103031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8BE65-37E1-4E40-98D3-B7170D077D10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=5.66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8BE65-37E1-4E40-98D3-B7170D07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F3998E-922C-41A0-AFFE-FEC51174B480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F3998E-922C-41A0-AFFE-FEC51174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A0616A-B690-447F-AA6F-5A763D1DA46F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939442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9.22%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A0616A-B690-447F-AA6F-5A763D1DA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939442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</a:t>
            </a:r>
            <a:r>
              <a:rPr lang="tr-TR" dirty="0" err="1">
                <a:hlinkClick r:id="rId4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6"/>
              </a:rPr>
              <a:t>Source </a:t>
            </a:r>
            <a:r>
              <a:rPr lang="tr-TR" dirty="0" err="1">
                <a:hlinkClick r:id="rId6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8"/>
              </a:rPr>
              <a:t>Source </a:t>
            </a:r>
            <a:r>
              <a:rPr lang="tr-TR" dirty="0" err="1">
                <a:hlinkClick r:id="rId8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7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4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8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241385" y="1697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5933" y="214243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87FF15E-6459-47F6-8814-1AF088155845}"/>
              </a:ext>
            </a:extLst>
          </p:cNvPr>
          <p:cNvSpPr txBox="1"/>
          <p:nvPr/>
        </p:nvSpPr>
        <p:spPr>
          <a:xfrm>
            <a:off x="3058732" y="270456"/>
            <a:ext cx="647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discovered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79997-1176-4400-8B76-7547E8B97B1D}"/>
              </a:ext>
            </a:extLst>
          </p:cNvPr>
          <p:cNvSpPr txBox="1"/>
          <p:nvPr/>
        </p:nvSpPr>
        <p:spPr>
          <a:xfrm>
            <a:off x="637504" y="270456"/>
            <a:ext cx="9839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,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0AFF-6395-4128-9252-4FF97EBDB198}"/>
              </a:ext>
            </a:extLst>
          </p:cNvPr>
          <p:cNvSpPr txBox="1"/>
          <p:nvPr/>
        </p:nvSpPr>
        <p:spPr>
          <a:xfrm>
            <a:off x="843566" y="3429000"/>
            <a:ext cx="8989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 </a:t>
            </a:r>
            <a:r>
              <a:rPr lang="tr-TR" dirty="0" err="1"/>
              <a:t>and</a:t>
            </a:r>
            <a:r>
              <a:rPr lang="tr-TR" dirty="0"/>
              <a:t> 1Rx.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1Tx-2Rx.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invesitagated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63CA3-2AFB-48BF-B05B-B271FEC4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7" y="640455"/>
            <a:ext cx="18669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30D96-70A6-449F-ADC9-4C647D36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27" y="2110391"/>
            <a:ext cx="18669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E3027-18C3-4062-A2AD-DB1057BBC05F}"/>
              </a:ext>
            </a:extLst>
          </p:cNvPr>
          <p:cNvSpPr txBox="1"/>
          <p:nvPr/>
        </p:nvSpPr>
        <p:spPr>
          <a:xfrm>
            <a:off x="3808707" y="3596268"/>
            <a:ext cx="4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İnductance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Also</a:t>
            </a:r>
            <a:r>
              <a:rPr lang="tr-TR" dirty="0"/>
              <a:t>, total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effective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/>
              <p:nvPr/>
            </p:nvSpPr>
            <p:spPr>
              <a:xfrm>
                <a:off x="4362719" y="876300"/>
                <a:ext cx="1502719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9" y="876300"/>
                <a:ext cx="1502719" cy="650114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/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27BBDB-777C-43B7-9626-CA872853EB72}"/>
              </a:ext>
            </a:extLst>
          </p:cNvPr>
          <p:cNvSpPr txBox="1"/>
          <p:nvPr/>
        </p:nvSpPr>
        <p:spPr>
          <a:xfrm>
            <a:off x="5861399" y="105049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/>
              <p:nvPr/>
            </p:nvSpPr>
            <p:spPr>
              <a:xfrm>
                <a:off x="4268908" y="2390774"/>
                <a:ext cx="1480084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08" y="2390774"/>
                <a:ext cx="1480084" cy="650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/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37F8-8179-4A81-86B2-5773FB91859F}"/>
              </a:ext>
            </a:extLst>
          </p:cNvPr>
          <p:cNvSpPr txBox="1"/>
          <p:nvPr/>
        </p:nvSpPr>
        <p:spPr>
          <a:xfrm>
            <a:off x="5767588" y="25649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9570D-3F27-4F64-8D55-34BEFEF9025B}"/>
              </a:ext>
            </a:extLst>
          </p:cNvPr>
          <p:cNvCxnSpPr/>
          <p:nvPr/>
        </p:nvCxnSpPr>
        <p:spPr>
          <a:xfrm>
            <a:off x="3348507" y="1242811"/>
            <a:ext cx="92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6DC91-8A92-44A6-9281-4B02F6D5DE3C}"/>
              </a:ext>
            </a:extLst>
          </p:cNvPr>
          <p:cNvCxnSpPr/>
          <p:nvPr/>
        </p:nvCxnSpPr>
        <p:spPr>
          <a:xfrm>
            <a:off x="3277673" y="274963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/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/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A86-8E06-400E-81D0-365796F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1Tx-1Rx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B11F-DED7-4802-BC27-E899F03E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"/>
          <a:stretch/>
        </p:blipFill>
        <p:spPr>
          <a:xfrm>
            <a:off x="139319" y="1690688"/>
            <a:ext cx="6142351" cy="199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CC3F1-74E6-41E5-A556-E3853588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3" y="3594088"/>
            <a:ext cx="3740382" cy="1839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/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A62CA3-D0F4-4D0F-BDF8-161244FCF62D}"/>
              </a:ext>
            </a:extLst>
          </p:cNvPr>
          <p:cNvSpPr txBox="1"/>
          <p:nvPr/>
        </p:nvSpPr>
        <p:spPr>
          <a:xfrm>
            <a:off x="6096000" y="3103808"/>
            <a:ext cx="438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/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/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/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seconder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blipFill>
                <a:blip r:embed="rId2"/>
                <a:stretch>
                  <a:fillRect l="-613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/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/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  <a:blipFill>
                <a:blip r:embed="rId4"/>
                <a:stretch>
                  <a:fillRect l="-648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/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/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/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1277</Words>
  <Application>Microsoft Office PowerPoint</Application>
  <PresentationFormat>Widescreen</PresentationFormat>
  <Paragraphs>253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1Tx-1Rx Analysis</vt:lpstr>
      <vt:lpstr>PowerPoint Presentation</vt:lpstr>
      <vt:lpstr>PowerPoint Presentation</vt:lpstr>
      <vt:lpstr>1Tx-2Rx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TESTING REAL INDUCTANCE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52</cp:revision>
  <dcterms:created xsi:type="dcterms:W3CDTF">2020-06-13T14:02:19Z</dcterms:created>
  <dcterms:modified xsi:type="dcterms:W3CDTF">2020-06-22T11:51:00Z</dcterms:modified>
</cp:coreProperties>
</file>