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1202-373A-416E-9F2A-15E2863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D4AF-709B-4DFA-8074-4618DF95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38BE-F92B-4C12-B2C6-8FF21DB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70B6-A805-433F-8FE6-4A1119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EDEC-CC1F-4FF8-8B0F-D7CE1C8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CE8-B32A-4475-8D05-6BE2CFE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E0A7-FFDE-4E9D-BB77-57309C0C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848-8106-403E-99EE-B85E79C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F0AE-7D91-4B60-B0BB-5A4EA1BF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6F2B-BE64-4BEB-A676-6A74AD9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F586E-1A4A-4293-A02D-992789A4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EE83-3177-4515-BD93-552FE78E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0746-6372-4F17-B5FE-6FAECE26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4989-EC34-4004-8DFB-2C9F5DB4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CB65-1940-4583-ADD2-7F67047D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B4C-6C20-49AF-B7DD-EDF7230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568-99AD-49DA-A24A-4518F31E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1DA2-178E-405D-86B7-70572DE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EB0A-371B-4347-A624-C50729C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B8BE-DBC4-4C86-BA8E-FEBDC5F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6D50-7767-428C-ABDA-D301015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E1C1-711E-49AF-AE7F-FC1881A9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D8AB-7ED1-4AC1-B204-8580E4B2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92F1-2DF0-4FC2-84BE-F4A50E5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1E25-7018-4FCC-B478-129189B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36F-8186-4190-8F74-ACC29C8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31BD-E5AA-443B-95D4-E6F6D93F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1853-6829-4BC2-9FDE-5CDAB763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688D-9E8F-41AE-A194-9B8773E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EF4-BF41-4099-AC22-346F0439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E1A7-A08F-4C0B-B059-C78B9B56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F0E-1977-40BB-A381-F7BA6F7B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DC9D-70A5-4B3B-9971-8493737A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A096-AC54-4BB2-99BA-4F5E2B9F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51FE4-2B6C-4133-A2E1-76349B8C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13628-4F7C-4AE2-9F15-0DA6890C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7CE80-FEC8-4744-A1C9-191976D8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ED802-94C9-43C9-AA05-42A77763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D9AFD-9014-4B19-8D82-5805209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D0C-0C5A-430F-A898-F0980BCE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6452-4752-4FAC-868D-EE6AEC3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FEBD-970F-400E-B4AE-E9F9B352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19D1-77C9-429D-84AC-B865B61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4B3E-E4D5-428B-991F-55DA0D0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6BDC-8874-46D5-BA4C-1610121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75C77-45AE-419E-91F3-EEBD8A9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271-8B50-4EB5-9505-AC791E48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4597-F8E5-413B-8769-37E4AC73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9A51-4F3F-47EF-AC14-40E69804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8976-2642-4D34-8846-F19FEEF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6D63-5FF2-48F7-81D7-DEF6974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75D-3CF5-44CA-8C5D-9D0D8DC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89BB-CD29-4B33-A4FC-A4D5E48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60E-044C-471C-9D72-7EF3B9C5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F2B4-1411-4EE6-90BA-3E5B58A0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379E-824C-4719-97DF-6AF8F79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7AC9-90AA-4215-8FB9-F32B45B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049D-F0F8-4830-B1BE-5C5921B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161C-049F-4A0A-8D10-920FCDC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0268-6F4F-4C86-8C90-664AF1D0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91F1-0F21-4708-A10C-60BD8DDF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7C5-AD77-4FAB-A680-74E4382CF8C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7135-9863-408C-B4FA-105A57BC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AAAD-B296-4F7E-B8F4-AA852F5D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CD7721-7FC9-41D9-9E37-F2421043F0CE}"/>
              </a:ext>
            </a:extLst>
          </p:cNvPr>
          <p:cNvSpPr txBox="1"/>
          <p:nvPr/>
        </p:nvSpPr>
        <p:spPr>
          <a:xfrm>
            <a:off x="3493827" y="341193"/>
            <a:ext cx="58821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 Generalized  </a:t>
            </a:r>
          </a:p>
          <a:p>
            <a:pPr algn="ctr"/>
            <a:r>
              <a:rPr lang="en-US" sz="6000" dirty="0"/>
              <a:t>Multi-receiver with a</a:t>
            </a:r>
          </a:p>
          <a:p>
            <a:pPr algn="ctr"/>
            <a:r>
              <a:rPr lang="en-US" sz="6000" dirty="0"/>
              <a:t>Common DC BUS</a:t>
            </a:r>
          </a:p>
          <a:p>
            <a:pPr algn="ctr"/>
            <a:r>
              <a:rPr lang="en-US" sz="6000" dirty="0"/>
              <a:t>for 2-element  compensation </a:t>
            </a:r>
          </a:p>
        </p:txBody>
      </p:sp>
    </p:spTree>
    <p:extLst>
      <p:ext uri="{BB962C8B-B14F-4D97-AF65-F5344CB8AC3E}">
        <p14:creationId xmlns:p14="http://schemas.microsoft.com/office/powerpoint/2010/main" val="21299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2907174" y="952851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74" y="952851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/>
              <p:nvPr/>
            </p:nvSpPr>
            <p:spPr>
              <a:xfrm>
                <a:off x="2721978" y="1695560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1695560"/>
                <a:ext cx="53127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/>
              <p:nvPr/>
            </p:nvSpPr>
            <p:spPr>
              <a:xfrm>
                <a:off x="2608158" y="2970704"/>
                <a:ext cx="6294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58" y="2970704"/>
                <a:ext cx="62947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/>
              <p:nvPr/>
            </p:nvSpPr>
            <p:spPr>
              <a:xfrm>
                <a:off x="2608157" y="4662326"/>
                <a:ext cx="6294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57" y="4662326"/>
                <a:ext cx="629470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1273215" y="2381318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66B2-330D-45C5-A75E-AD87B250BA2E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2E4DEF-896F-463C-9E18-268D8AAE3B49}"/>
                  </a:ext>
                </a:extLst>
              </p:cNvPr>
              <p:cNvSpPr txBox="1"/>
              <p:nvPr/>
            </p:nvSpPr>
            <p:spPr>
              <a:xfrm>
                <a:off x="2550283" y="5527127"/>
                <a:ext cx="6294701" cy="107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2E4DEF-896F-463C-9E18-268D8AAE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3" y="5527127"/>
                <a:ext cx="6294701" cy="10702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E43E506-3648-48BF-AF64-B83B5A57639E}"/>
              </a:ext>
            </a:extLst>
          </p:cNvPr>
          <p:cNvSpPr txBox="1"/>
          <p:nvPr/>
        </p:nvSpPr>
        <p:spPr>
          <a:xfrm>
            <a:off x="1006997" y="61097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Reel part of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1B3F24-8345-4E2D-A13C-6D8FE82E5EDB}"/>
                  </a:ext>
                </a:extLst>
              </p:cNvPr>
              <p:cNvSpPr txBox="1"/>
              <p:nvPr/>
            </p:nvSpPr>
            <p:spPr>
              <a:xfrm>
                <a:off x="1485412" y="1638032"/>
                <a:ext cx="6294701" cy="107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1B3F24-8345-4E2D-A13C-6D8FE82E5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12" y="1638032"/>
                <a:ext cx="6294701" cy="1070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B7CD9-9E48-48E9-8DAA-2B7BED321A3D}"/>
                  </a:ext>
                </a:extLst>
              </p:cNvPr>
              <p:cNvSpPr txBox="1"/>
              <p:nvPr/>
            </p:nvSpPr>
            <p:spPr>
              <a:xfrm>
                <a:off x="1485411" y="3429000"/>
                <a:ext cx="6294701" cy="107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7B7CD9-9E48-48E9-8DAA-2B7BED32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11" y="3429000"/>
                <a:ext cx="6294701" cy="1070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8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4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10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8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86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7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3384F-0DBC-4A2F-B4DD-6FAD35E94E88}"/>
              </a:ext>
            </a:extLst>
          </p:cNvPr>
          <p:cNvSpPr txBox="1"/>
          <p:nvPr/>
        </p:nvSpPr>
        <p:spPr>
          <a:xfrm>
            <a:off x="870012" y="798990"/>
            <a:ext cx="85758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multi-receivers can be used for 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Fault-Tolerance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Stress-on semiconductor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Required passive elements(Inductance)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Heat Capacitance and Thermal Management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than one load</a:t>
            </a:r>
          </a:p>
        </p:txBody>
      </p:sp>
    </p:spTree>
    <p:extLst>
      <p:ext uri="{BB962C8B-B14F-4D97-AF65-F5344CB8AC3E}">
        <p14:creationId xmlns:p14="http://schemas.microsoft.com/office/powerpoint/2010/main" val="1271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22187-454D-4A33-AFBC-E9DEE8B327E7}"/>
              </a:ext>
            </a:extLst>
          </p:cNvPr>
          <p:cNvSpPr txBox="1"/>
          <p:nvPr/>
        </p:nvSpPr>
        <p:spPr>
          <a:xfrm>
            <a:off x="4438834" y="541538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Compensation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22429"/>
              </p:ext>
            </p:extLst>
          </p:nvPr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Voltage Source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632A-DFC8-43EB-B9F9-0EFC8457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4427106"/>
            <a:ext cx="3820158" cy="221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2A1F-EC95-4D58-B7EA-7836F62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2" y="2032492"/>
            <a:ext cx="4193513" cy="203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2FEC2-F50C-484A-AC7C-06AEB003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2" y="4598378"/>
            <a:ext cx="4076500" cy="18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6757-118C-4152-BA7A-F44775744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11"/>
          <a:stretch/>
        </p:blipFill>
        <p:spPr>
          <a:xfrm>
            <a:off x="1691156" y="2148862"/>
            <a:ext cx="3625990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</p:spTree>
    <p:extLst>
      <p:ext uri="{BB962C8B-B14F-4D97-AF65-F5344CB8AC3E}">
        <p14:creationId xmlns:p14="http://schemas.microsoft.com/office/powerpoint/2010/main" val="23706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/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 Source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1ABE8-26DF-45E6-A79C-33B6A2FB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0" y="2099725"/>
            <a:ext cx="3714232" cy="1877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FA10E-B32A-4C33-AAFF-46EF88E9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62" y="2099727"/>
            <a:ext cx="3735894" cy="1877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2FAD0-0F09-4832-BA42-60FA2FCA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02" y="4724986"/>
            <a:ext cx="4243422" cy="19347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1DC27-175F-4658-8A99-AC0BC0027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9" y="4724986"/>
            <a:ext cx="4399068" cy="1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4B06B-DD90-461F-8D20-0C5422E1712A}"/>
              </a:ext>
            </a:extLst>
          </p:cNvPr>
          <p:cNvSpPr txBox="1"/>
          <p:nvPr/>
        </p:nvSpPr>
        <p:spPr>
          <a:xfrm>
            <a:off x="870012" y="798990"/>
            <a:ext cx="8575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Transmitter Side: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Pulse Generator is a voltage-source fed, the transmitter side is chosen as Series-Compensation to filter DC-Voltage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If Pulse Generator is a current-source fed, the transmitter side is chosen as Parallel-Compensation to filter DC-Current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FD50B-B9BF-4159-9957-B50CAC8C51AB}"/>
              </a:ext>
            </a:extLst>
          </p:cNvPr>
          <p:cNvSpPr txBox="1"/>
          <p:nvPr/>
        </p:nvSpPr>
        <p:spPr>
          <a:xfrm>
            <a:off x="1958031" y="42860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design variants of Common DC-Bus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545920" y="95182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12036"/>
              </p:ext>
            </p:extLst>
          </p:nvPr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9BA817-0FFD-47A1-B69F-8593B28B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82" y="1901984"/>
            <a:ext cx="3604778" cy="4058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957A0-D0C6-4603-872C-405ED86A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8" y="1901984"/>
            <a:ext cx="3737927" cy="4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453322" y="1212590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/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CF9EE4-911F-4CD3-A197-097E21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66" y="1878004"/>
            <a:ext cx="3633805" cy="419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41417-8979-44FC-AA19-1E4DFC14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35" y="2128585"/>
            <a:ext cx="3562431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F3A13-DB14-4765-8372-530069323FBF}"/>
              </a:ext>
            </a:extLst>
          </p:cNvPr>
          <p:cNvSpPr txBox="1"/>
          <p:nvPr/>
        </p:nvSpPr>
        <p:spPr>
          <a:xfrm>
            <a:off x="1969606" y="719111"/>
            <a:ext cx="8575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Analytical Modelling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Parallel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Parallel DC BUS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4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249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2020-10-11T12:15:09Z</dcterms:created>
  <dcterms:modified xsi:type="dcterms:W3CDTF">2020-10-11T13:58:38Z</dcterms:modified>
</cp:coreProperties>
</file>