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22T16:44:16.5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0 198 0,'198'0'15,"-85"-57"-15,56 57 16,-56 0-16,28-28 16,-28 28-16,-29 0 15,1 0-15,0 0 16,-29 0-16,29 0 15,28 0-15,-29 0 16,1 0-16,-57 0 16,57 0-16,-57 0 15,29 0-15,27 28 16,-55-28-16,27 28 16,29 29-1,-57-57 1,-28 28 15,-28-28 0,-29 57-15,-27-29-16,-1-28 16,0 0-16,-28 28 15,57-28-15,-1 0 16,1 0-16,0 0 15,-29 0-15,57 0 16,-1 0 0,86 56 46,140-27-62,114-1 16,-29-28-16,0 0 15,1 0-15,-58 0 16,-27 0-16,-57 0 16,-85 0-1,-27 0-15,-86-28 47,-56-1-31,29 1-16,-142-56 15,28 55-15,-84-55 16,28 55-16,57 29 16,-57-28-16,28 0 15,28-28-15,29 27 16,56 29-16,28-28 16,198 28 46,57 0-62,-58 0 16,58 0-16,-29 0 15,-56 0-15,-29 0 16,-169 0 46,-28 0-62,-85 0 16,29 0-16,-29 0 16,113 0-16,28 0 15,57 0-15,0 0 32,84 28-1,57-28-31,0 29 15,-28-1-15,-1-28 16,1 0-16,-57 28 16,1-28-16,-58 0 62,-84 0-62,-28 0 16,28 0-16,29 0 15,-29 0-15,28 28 16,57-28-16,0 0 16,0 28 15,112 29-15,86-29-16,55 0 15,1-28 1,28 0-16,57 0 15,-142 0-15,0 0 16,-112 0-16,-29 0 16,-113 0 15,-56 0-31,-56 0 16,-29 0-16,0 0 15,-28 0-15,85 0 16,56 0-16,0 29 15,56-29-15,57 28 47,0 0-47,57 0 16,112 29-16,-84-57 16,84 28-16,-28-28 15,57 0-15,-85 0 16,-29 0-16,-55 0 15,-114 0 32,-84 0-47,28-28 16,-29 28 0,1-29-16,28 29 15,84-28-15,29 28 16,56 0 31,85 0-47,0 0 15,56 0-15,-27 0 16,-30 0-16,-27 0 16,-57 0-16,-112-28 46,-114 28-30,57-28-16,-85 0 16,29 28-16,84 0 15,28 0-15,29 0 16,27 0 0,86 0 30,56 0-46,28 0 16,56 0-16,29 0 16,-56 0-16,27 0 15,-140 0-15,-1 0 16,-141 0 15,-84 0-15,-57 0-16,29 0 15,-29 0-15,85 0 16,0 28-16,254-28 63,84 0-48,29 0-15,0 0 16,-29 0-16,-112 0 15,-57 0-15,-113 0 47,-84 0-47,0 0 16,-29 0-16,1 28 16,112-28-1,57 28-15,28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22T16:44:19.6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56 0,'113'0'62,"0"0"-46,0 0-16,-29 0 15,-27 0-15,27 0 16,29 0-16,0-28 16,-85 28-16,29 0 15,-29 0 1</inkml:trace>
  <inkml:trace contextRef="#ctx0" brushRef="#br0" timeOffset="632">564 0 0,'0'56'47,"0"-27"-47,0 27 15,0-28-15,0 29 16,0-29-16,0 0 16,0 29-16,0-1 15,0-28 1,0 0-1,0 1-15</inkml:trace>
  <inkml:trace contextRef="#ctx0" brushRef="#br0" timeOffset="1320">1016 113 0,'28'28'78,"0"0"-62,29 0 0,-1 29-1,-28-29 110,1 0-109,-29 1-1,28-29-15</inkml:trace>
  <inkml:trace contextRef="#ctx0" brushRef="#br0" timeOffset="1984">1298 56 0,'0'-28'62,"-28"28"-62,0 28 16,-1 29-16,-55 27 15,56-27-15,-1-29 16,1 0-16,-57 85 16,85-85-1,-28 29-15,-28-1 16,56-27-1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22T16:44:18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2483 710 0,'-28'0'31,"-85"0"-31,0 0 16,0 0-16,-56 0 15,28 0-15,-141 0 16,28 0-16,0 0 16,28 0-16,0 0 15,85 28-15,28 0 16,57-28-1,28 29 32,56-1-31,28-28-16,85 0 16,57 0-16,-1 0 15,86 0-15,27 0 16,-56 0-16,-56 0 15,-85 0-15,-57 0 16,-28 0-16,-56 0 78,-57 0-62,1 0-16,-29 28 15,0-28-15,0 0 16,0 0-16,28 0 16,29 0-16,197 0 62,85 0-46,84 0-16,57 0 15,-28 0-15,28 0 16,-85 0-16,-113 0 16,-84 0-16,-141 0 47,-86 0-32,1 0-15,-84 0 16,27 0-16,-28 0 15,0 0-15,29 0 16,84 0-16,28 0 16,57 0-16,113 0 62,112 0-46,57 0-16,-56 0 15,28-28-15,-57 0 16,-84 28-16,-57 0 16,0-29-16,-56 1 31,-85 28-15,-56-28-16,28 28 15,-142-28-15,29-1 16,29 29-16,-1 0 15,113 0-15,28 0 16,142 0 47,140 0-63,29 0 15,-28 0 1,27 0-16,-84 0 15,-56 0-15,-57 0 0,-56 29 47,-113-29-31,-28 0-16,-29 0 16,-28 0-16,29 0 15,56 0-15,28 0 16,0 0-16,56 0 15,57 28 48,57-28-47,-1 0-16,-112 56 93,-113-56-77,-29 0-16,29 0 16,-57 29-1,28-1-15,1-28 16,27 28-16,142-28 15,-28 28-15</inkml:trace>
  <inkml:trace contextRef="#ctx0" brushRef="#br0" timeOffset="5128">3810 258 0,'0'29'63,"0"-1"-48,0 0-15,0 0 16,0 0 0,0 1-1,0-1-15,0 0 16,0 0-1,0 1-15,0-1 16,0 0 0,0-56 202,0-29-202,0 29-16,0-28 16,0 27-1,0 1-15,0 0 16,0 0-16,0 0 16,28-1-1,-28 1-15,56 0 16,-56 0-16,29-1 15,27-27-15,-28 28 16,1 28 0,27-57-16,-28 57 93,0 0-61,29 0-1,-57 29-31,0-1 16,0 0-16,0 0 15,-28 0-15,-29 1 16,57-1-16,-28-28 15,0 28-15,0-28 16,-1 28-16,1 1 16,0-1-1,56-28 173,29 0-188,-29 0 15,56 0-15,29 84 16,-84-84-16,55 29 16,-27-29-1,-29 0 1,-28 28-16,0 0 47,28-28 93</inkml:trace>
  <inkml:trace contextRef="#ctx0" brushRef="#br0" timeOffset="5863">4826 371 0,'28'0'94,"-28"57"-94,28-29 15,0 0-15,29 29 16,-57-29-16,28 28 16,0-56-16,-28 28 15,29-28-15,-29 29 16</inkml:trace>
  <inkml:trace contextRef="#ctx0" brushRef="#br0" timeOffset="6521">5052 399 0,'-57'29'63,"1"27"-63,-29 1 16,57-29-16,0 28 15,-29-28-15,29 29 16,0-29-16,-1-28 15,29 57-15,-28-57 16,28 28-16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D5C80-032E-4137-B777-294BA8E841F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9491-1EED-4961-9FC3-64B834DE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9491-1EED-4961-9FC3-64B834DEB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DEC-7EE3-49B1-9FB4-4480AB15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4848E-AF3F-4994-B628-46AC3987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3E5F-D949-4CCA-AB9A-16CF177E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6440-8365-4817-A4EA-B3E578E5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9976-3DEE-4A32-A733-C7E2B892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7287-6F01-4518-8CBA-E3C8F2B9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2435-DBFF-442E-B9FA-336E7655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80FE-A6FE-45D6-86D3-C091D92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5DD3-3162-4AD9-A20E-5AEE44DE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8B8A-6817-478C-98ED-37DED94D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F0F24-1A29-4138-A722-4C5602C1F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6F8AC-4929-4E36-9790-7BBACE57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020C-4062-4A86-8B81-147226DE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111A-BF79-404A-B3DA-7AC47D22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D7C2-2DEA-4420-9CD3-384AEE1E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500C-9CF0-4C07-9A26-278E916C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E23C-50B0-48F3-94F5-09A9515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F68B-293F-4A03-B5CC-A89E8215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D1ED-13A8-4402-9AC0-ECB91715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7405-9723-4A5E-A668-4576790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A2E6-8BA5-4E66-89A8-8D1F570C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D918-7AA7-43FE-A48A-B7C8B2A1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B878-DD2C-4D86-8F46-8EFF750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E298-957F-4466-A613-CCE21C7D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4170-FE8D-4806-9AA0-D6D39AD5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6A5C-9226-4A30-819A-D0E19574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4995-EB85-4F8F-99B9-3BFB33843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0E1C9-B529-47E3-902F-0797EF5D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0F773-A80A-499D-999D-10B4E6D1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12477-2ADA-45F4-A80C-C19FBDA1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4978F-B674-4034-A3C3-DE8019CC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2747-8195-4E5B-9B63-C8CC1BCC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7106-2720-47C5-AFA4-E504CFF7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E6AC-67C6-40C0-8B47-420D36C27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F98AA-01D5-433F-8740-7D7311479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D8450-A0B4-4D32-94CA-3E8AE303D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0BDFB-D98D-43B4-B441-B364CCCE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116D-ED4A-432F-B054-8229BEF1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0A2FF-CA2D-4BA5-8316-E98B2467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0161-BBFC-4565-A63D-C6081F80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8F9F3-D25C-4F74-A90D-18CC3B3E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2D09E-8E5A-408A-8338-8F1DB0DB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4C561-15EB-4FFF-95C9-35F3C2C6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18C52-7DF1-4328-8A59-293D57A3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6612B-59CC-4A24-A938-8776509D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7E45F-0B33-4416-8065-C3185CAA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05A-D930-4E88-BFA0-454AD084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F403-FC89-4BE9-8B5E-2360EA0F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3D92-25DD-4CFB-9999-D27795A0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331B-3C28-4CDF-9538-3317BC88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E17D-7DC6-4DD5-8E91-417A22F2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8C0E-9986-4A05-979E-67AB2506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DEF6-A098-4BE3-9685-FAA623F5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EB0FB-A5BF-4B89-A530-9D2A6D64F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16882-4AC6-4F80-AE25-AD42BB300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98CC7-AD7E-4506-BC0C-450E1EA9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1780E-BEE5-4BD4-BA1C-5097F535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66AD-BEA6-47EF-96B5-63CA77E1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48760-9696-43B4-9085-01CDFE99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3B66-F0BE-44A9-B96F-DCB9798F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83BD-B6B0-47E4-898B-B302ED5BE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ACBF-495D-4F61-BB8E-F06553F676A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E17C-8121-4C47-B03B-420B014FD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7F4B-8C86-4620-B1C7-92EB72AF3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DDC0-7657-426D-8867-74AFB596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4" Type="http://schemas.openxmlformats.org/officeDocument/2006/relationships/customXml" Target="../ink/ink1.xml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9A2FF-FB12-411C-9F5F-E64C49117138}"/>
              </a:ext>
            </a:extLst>
          </p:cNvPr>
          <p:cNvSpPr/>
          <p:nvPr/>
        </p:nvSpPr>
        <p:spPr>
          <a:xfrm>
            <a:off x="3153747" y="867748"/>
            <a:ext cx="1268964" cy="2080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856E9-2F4D-4292-A30A-A248FB551AF9}"/>
              </a:ext>
            </a:extLst>
          </p:cNvPr>
          <p:cNvSpPr txBox="1"/>
          <p:nvPr/>
        </p:nvSpPr>
        <p:spPr>
          <a:xfrm>
            <a:off x="3237723" y="1584945"/>
            <a:ext cx="126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DC-AC </a:t>
            </a:r>
          </a:p>
          <a:p>
            <a:r>
              <a:rPr lang="en-US" dirty="0"/>
              <a:t>Converter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83EAF8-84B2-424E-A9F3-70710B22BE11}"/>
              </a:ext>
            </a:extLst>
          </p:cNvPr>
          <p:cNvCxnSpPr/>
          <p:nvPr/>
        </p:nvCxnSpPr>
        <p:spPr>
          <a:xfrm>
            <a:off x="1828799" y="1296955"/>
            <a:ext cx="13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674784-28B3-4761-B363-AD0EAEBD940F}"/>
              </a:ext>
            </a:extLst>
          </p:cNvPr>
          <p:cNvCxnSpPr/>
          <p:nvPr/>
        </p:nvCxnSpPr>
        <p:spPr>
          <a:xfrm>
            <a:off x="1828799" y="2335763"/>
            <a:ext cx="13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C9F48C-E833-48ED-9973-6249FED99882}"/>
              </a:ext>
            </a:extLst>
          </p:cNvPr>
          <p:cNvCxnSpPr>
            <a:cxnSpLocks/>
          </p:cNvCxnSpPr>
          <p:nvPr/>
        </p:nvCxnSpPr>
        <p:spPr>
          <a:xfrm>
            <a:off x="1846579" y="1296955"/>
            <a:ext cx="0" cy="498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CD52AC-EC84-43D4-BD40-51FBD48782B7}"/>
              </a:ext>
            </a:extLst>
          </p:cNvPr>
          <p:cNvCxnSpPr>
            <a:cxnSpLocks/>
          </p:cNvCxnSpPr>
          <p:nvPr/>
        </p:nvCxnSpPr>
        <p:spPr>
          <a:xfrm>
            <a:off x="1846579" y="1908110"/>
            <a:ext cx="0" cy="427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1BD9B-FF5F-46C2-A611-DDA515679DA4}"/>
              </a:ext>
            </a:extLst>
          </p:cNvPr>
          <p:cNvCxnSpPr>
            <a:cxnSpLocks/>
          </p:cNvCxnSpPr>
          <p:nvPr/>
        </p:nvCxnSpPr>
        <p:spPr>
          <a:xfrm flipH="1">
            <a:off x="1686507" y="1795380"/>
            <a:ext cx="320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E2A27C-AC63-4ABD-8D3D-7F112F51980F}"/>
              </a:ext>
            </a:extLst>
          </p:cNvPr>
          <p:cNvCxnSpPr>
            <a:cxnSpLocks/>
          </p:cNvCxnSpPr>
          <p:nvPr/>
        </p:nvCxnSpPr>
        <p:spPr>
          <a:xfrm flipH="1">
            <a:off x="1686507" y="1908110"/>
            <a:ext cx="320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B6F13-0CA6-4C97-ADA2-59D26E335CFB}"/>
              </a:ext>
            </a:extLst>
          </p:cNvPr>
          <p:cNvCxnSpPr/>
          <p:nvPr/>
        </p:nvCxnSpPr>
        <p:spPr>
          <a:xfrm>
            <a:off x="4422711" y="1296955"/>
            <a:ext cx="13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951AB6-CA62-4DCD-95AA-78F56B37120A}"/>
              </a:ext>
            </a:extLst>
          </p:cNvPr>
          <p:cNvCxnSpPr/>
          <p:nvPr/>
        </p:nvCxnSpPr>
        <p:spPr>
          <a:xfrm>
            <a:off x="4422711" y="2278411"/>
            <a:ext cx="13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4CBA08-F8DC-4488-B7D7-653289465103}"/>
              </a:ext>
            </a:extLst>
          </p:cNvPr>
          <p:cNvSpPr/>
          <p:nvPr/>
        </p:nvSpPr>
        <p:spPr>
          <a:xfrm>
            <a:off x="7016623" y="737119"/>
            <a:ext cx="1268964" cy="76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AD0A2-5D9B-4E6C-957E-CE5944BBB7BF}"/>
              </a:ext>
            </a:extLst>
          </p:cNvPr>
          <p:cNvSpPr txBox="1"/>
          <p:nvPr/>
        </p:nvSpPr>
        <p:spPr>
          <a:xfrm>
            <a:off x="7100599" y="867747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31C7B-CAE6-474D-A888-1FA2715DF1B5}"/>
              </a:ext>
            </a:extLst>
          </p:cNvPr>
          <p:cNvSpPr/>
          <p:nvPr/>
        </p:nvSpPr>
        <p:spPr>
          <a:xfrm>
            <a:off x="7016623" y="1908110"/>
            <a:ext cx="1268964" cy="76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1D44F-A633-4E60-8975-C4718D2EBF3E}"/>
              </a:ext>
            </a:extLst>
          </p:cNvPr>
          <p:cNvSpPr txBox="1"/>
          <p:nvPr/>
        </p:nvSpPr>
        <p:spPr>
          <a:xfrm>
            <a:off x="7305873" y="2020076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A008D58-F2A2-4443-B748-1C47F496AA20}"/>
              </a:ext>
            </a:extLst>
          </p:cNvPr>
          <p:cNvCxnSpPr/>
          <p:nvPr/>
        </p:nvCxnSpPr>
        <p:spPr>
          <a:xfrm flipV="1">
            <a:off x="5747659" y="867747"/>
            <a:ext cx="1268964" cy="429208"/>
          </a:xfrm>
          <a:prstGeom prst="bentConnector3">
            <a:avLst>
              <a:gd name="adj1" fmla="val 28676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EDEAD4-B12D-49FC-8045-B601FF08BA8C}"/>
              </a:ext>
            </a:extLst>
          </p:cNvPr>
          <p:cNvCxnSpPr/>
          <p:nvPr/>
        </p:nvCxnSpPr>
        <p:spPr>
          <a:xfrm flipV="1">
            <a:off x="5747659" y="1371600"/>
            <a:ext cx="1268964" cy="906811"/>
          </a:xfrm>
          <a:prstGeom prst="bentConnector3">
            <a:avLst>
              <a:gd name="adj1" fmla="val 535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B8EDA7-D9EE-42CD-BBA3-83BD158C77F8}"/>
              </a:ext>
            </a:extLst>
          </p:cNvPr>
          <p:cNvCxnSpPr/>
          <p:nvPr/>
        </p:nvCxnSpPr>
        <p:spPr>
          <a:xfrm>
            <a:off x="6096000" y="1237079"/>
            <a:ext cx="920623" cy="884857"/>
          </a:xfrm>
          <a:prstGeom prst="bentConnector3">
            <a:avLst>
              <a:gd name="adj1" fmla="val 273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14BCCF8-7124-4815-9236-25913B8DAC6F}"/>
              </a:ext>
            </a:extLst>
          </p:cNvPr>
          <p:cNvCxnSpPr/>
          <p:nvPr/>
        </p:nvCxnSpPr>
        <p:spPr>
          <a:xfrm>
            <a:off x="6419461" y="2278411"/>
            <a:ext cx="597162" cy="212862"/>
          </a:xfrm>
          <a:prstGeom prst="bentConnector3">
            <a:avLst>
              <a:gd name="adj1" fmla="val 27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A05844-80D0-48AC-A2BD-A1D868740548}"/>
              </a:ext>
            </a:extLst>
          </p:cNvPr>
          <p:cNvSpPr txBox="1"/>
          <p:nvPr/>
        </p:nvSpPr>
        <p:spPr>
          <a:xfrm>
            <a:off x="961264" y="1650744"/>
            <a:ext cx="84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V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DAE29F8-F7A5-44B8-AE2D-5127B185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5" y="3456211"/>
            <a:ext cx="7064101" cy="313469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1871A3-0135-452E-B365-6E6067CE5238}"/>
              </a:ext>
            </a:extLst>
          </p:cNvPr>
          <p:cNvCxnSpPr/>
          <p:nvPr/>
        </p:nvCxnSpPr>
        <p:spPr>
          <a:xfrm>
            <a:off x="8285587" y="2290662"/>
            <a:ext cx="154929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7F14F6-02BE-4EBC-95D4-D3B3A1062819}"/>
              </a:ext>
            </a:extLst>
          </p:cNvPr>
          <p:cNvCxnSpPr/>
          <p:nvPr/>
        </p:nvCxnSpPr>
        <p:spPr>
          <a:xfrm>
            <a:off x="8285587" y="1083693"/>
            <a:ext cx="154929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8107E5-6D40-4A7F-9E07-481288BE6C93}"/>
              </a:ext>
            </a:extLst>
          </p:cNvPr>
          <p:cNvSpPr txBox="1"/>
          <p:nvPr/>
        </p:nvSpPr>
        <p:spPr>
          <a:xfrm>
            <a:off x="10266572" y="650624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0-24 </a:t>
            </a:r>
            <a:r>
              <a:rPr lang="en-US" dirty="0" err="1"/>
              <a:t>V</a:t>
            </a:r>
            <a:r>
              <a:rPr lang="en-US" sz="1200" dirty="0" err="1"/>
              <a:t>peak</a:t>
            </a:r>
            <a:endParaRPr lang="en-US" dirty="0"/>
          </a:p>
          <a:p>
            <a:r>
              <a:rPr lang="en-US" dirty="0"/>
              <a:t>Fundamental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B2332A-23EE-4CE8-87BD-D3654C622309}"/>
              </a:ext>
            </a:extLst>
          </p:cNvPr>
          <p:cNvSpPr txBox="1"/>
          <p:nvPr/>
        </p:nvSpPr>
        <p:spPr>
          <a:xfrm>
            <a:off x="10036218" y="1908110"/>
            <a:ext cx="215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30-16 </a:t>
            </a:r>
            <a:r>
              <a:rPr lang="en-US" dirty="0" err="1"/>
              <a:t>V</a:t>
            </a:r>
            <a:r>
              <a:rPr lang="en-US" sz="1400" dirty="0" err="1"/>
              <a:t>peak</a:t>
            </a:r>
            <a:r>
              <a:rPr lang="en-US" dirty="0"/>
              <a:t> </a:t>
            </a:r>
          </a:p>
          <a:p>
            <a:r>
              <a:rPr lang="en-US" dirty="0"/>
              <a:t>Switching Frequency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112D86-AECD-4D78-B263-88D52D1A7755}"/>
              </a:ext>
            </a:extLst>
          </p:cNvPr>
          <p:cNvCxnSpPr/>
          <p:nvPr/>
        </p:nvCxnSpPr>
        <p:spPr>
          <a:xfrm>
            <a:off x="10066698" y="2948474"/>
            <a:ext cx="0" cy="138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6B984B-1254-4028-A18E-43B886EA21CF}"/>
              </a:ext>
            </a:extLst>
          </p:cNvPr>
          <p:cNvSpPr txBox="1"/>
          <p:nvPr/>
        </p:nvSpPr>
        <p:spPr>
          <a:xfrm>
            <a:off x="9060233" y="4567338"/>
            <a:ext cx="3088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Actually, </a:t>
            </a:r>
          </a:p>
          <a:p>
            <a:r>
              <a:rPr lang="en-US" dirty="0"/>
              <a:t>For a unipolar switching with single phase inverter</a:t>
            </a:r>
          </a:p>
          <a:p>
            <a:r>
              <a:rPr lang="en-US" b="1" u="sng" dirty="0"/>
              <a:t>We observe that double switching 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5E079E-6851-494E-B3F3-DE878D8864F3}"/>
              </a:ext>
            </a:extLst>
          </p:cNvPr>
          <p:cNvSpPr txBox="1"/>
          <p:nvPr/>
        </p:nvSpPr>
        <p:spPr>
          <a:xfrm>
            <a:off x="8453539" y="560590"/>
            <a:ext cx="146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300 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64FB6A-297B-4166-87ED-5733B07B3AD1}"/>
              </a:ext>
            </a:extLst>
          </p:cNvPr>
          <p:cNvSpPr/>
          <p:nvPr/>
        </p:nvSpPr>
        <p:spPr>
          <a:xfrm>
            <a:off x="8473551" y="1738400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About 50 W</a:t>
            </a:r>
          </a:p>
        </p:txBody>
      </p:sp>
    </p:spTree>
    <p:extLst>
      <p:ext uri="{BB962C8B-B14F-4D97-AF65-F5344CB8AC3E}">
        <p14:creationId xmlns:p14="http://schemas.microsoft.com/office/powerpoint/2010/main" val="28490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C98-5CF2-44EB-B31B-BF9E1D27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1" y="153461"/>
            <a:ext cx="6456680" cy="1325563"/>
          </a:xfrm>
        </p:spPr>
        <p:txBody>
          <a:bodyPr/>
          <a:lstStyle/>
          <a:p>
            <a:r>
              <a:rPr lang="en-US" dirty="0"/>
              <a:t>Series Compensated 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589D-6D92-4053-B462-6412C51FD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11"/>
          <a:stretch/>
        </p:blipFill>
        <p:spPr>
          <a:xfrm>
            <a:off x="7514399" y="434608"/>
            <a:ext cx="4005960" cy="2088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8406738-6DEB-420E-A2B1-E2787395F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13520"/>
                  </p:ext>
                </p:extLst>
              </p:nvPr>
            </p:nvGraphicFramePr>
            <p:xfrm>
              <a:off x="551181" y="1381604"/>
              <a:ext cx="3373120" cy="4775356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45580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48 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1598545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61749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8406738-6DEB-420E-A2B1-E2787395F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13520"/>
                  </p:ext>
                </p:extLst>
              </p:nvPr>
            </p:nvGraphicFramePr>
            <p:xfrm>
              <a:off x="551181" y="1381604"/>
              <a:ext cx="3373120" cy="4775356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45580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80808" r="-108240" b="-619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80808" r="-697" b="-619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175490" r="-108240" b="-5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175490" r="-697" b="-5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278218" r="-108240" b="-405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278218" r="-697" b="-405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374510" r="-108240" b="-3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374510" r="-697" b="-3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474510" r="-108240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474510" r="-697" b="-2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580198" r="-108240" b="-10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580198" r="-697" b="-10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98545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5" t="-673529" r="-10824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380" t="-673529" r="-697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61749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809118-AEF9-4EE3-B400-C115F1CDA4B0}"/>
              </a:ext>
            </a:extLst>
          </p:cNvPr>
          <p:cNvSpPr txBox="1"/>
          <p:nvPr/>
        </p:nvSpPr>
        <p:spPr>
          <a:xfrm>
            <a:off x="4480560" y="3226073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load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Voltage source input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FE9901D-3DAC-4AC4-8C79-04334ABE0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188986"/>
                  </p:ext>
                </p:extLst>
              </p:nvPr>
            </p:nvGraphicFramePr>
            <p:xfrm>
              <a:off x="7830819" y="2819240"/>
              <a:ext cx="3373120" cy="3604152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522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120 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120 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24 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132 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132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FE9901D-3DAC-4AC4-8C79-04334ABE0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188986"/>
                  </p:ext>
                </p:extLst>
              </p:nvPr>
            </p:nvGraphicFramePr>
            <p:xfrm>
              <a:off x="7830819" y="2819240"/>
              <a:ext cx="3373120" cy="3604152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522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75" t="-91919" r="-108240" b="-413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3380" t="-91919" r="-697" b="-413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75" t="-186275" r="-108240" b="-3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3380" t="-186275" r="-697" b="-3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75" t="-286275" r="-108240" b="-2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3380" t="-286275" r="-697" b="-2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75" t="-390099" r="-108240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3380" t="-390099" r="-697" b="-1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75" t="-485294" r="-10824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93380" t="-485294" r="-697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056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AC7EB-12D0-4E21-8DE4-58D2482D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182444"/>
            <a:ext cx="11426888" cy="2358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E1982-A987-44CB-BDB5-ABC5491C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9" y="3055106"/>
            <a:ext cx="11426887" cy="23589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04E6B9-5F73-4822-B00C-FDCED05B6D53}"/>
                  </a:ext>
                </a:extLst>
              </p14:cNvPr>
              <p14:cNvContentPartPr/>
              <p14:nvPr/>
            </p14:nvContentPartPr>
            <p14:xfrm>
              <a:off x="7467560" y="3362920"/>
              <a:ext cx="1168920" cy="17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04E6B9-5F73-4822-B00C-FDCED05B6D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8560" y="3353920"/>
                <a:ext cx="11865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23B455-35A1-4089-AFE9-2D1360E5A5C1}"/>
                  </a:ext>
                </a:extLst>
              </p14:cNvPr>
              <p14:cNvContentPartPr/>
              <p14:nvPr/>
            </p14:nvContentPartPr>
            <p14:xfrm>
              <a:off x="7914680" y="3627160"/>
              <a:ext cx="467640" cy="213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23B455-35A1-4089-AFE9-2D1360E5A5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5680" y="3618160"/>
                <a:ext cx="485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DE7EE6-8EA1-4F81-901B-EE413115F52C}"/>
                  </a:ext>
                </a:extLst>
              </p14:cNvPr>
              <p14:cNvContentPartPr/>
              <p14:nvPr/>
            </p14:nvContentPartPr>
            <p14:xfrm>
              <a:off x="5943680" y="4743160"/>
              <a:ext cx="1819080" cy="316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DE7EE6-8EA1-4F81-901B-EE413115F5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4680" y="4734160"/>
                <a:ext cx="1836720" cy="3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0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8406738-6DEB-420E-A2B1-E2787395F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1123759"/>
                  </p:ext>
                </p:extLst>
              </p:nvPr>
            </p:nvGraphicFramePr>
            <p:xfrm>
              <a:off x="551181" y="1381604"/>
              <a:ext cx="3373120" cy="4775356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45580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48 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1598545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561749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8406738-6DEB-420E-A2B1-E2787395F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1123759"/>
                  </p:ext>
                </p:extLst>
              </p:nvPr>
            </p:nvGraphicFramePr>
            <p:xfrm>
              <a:off x="551181" y="1381604"/>
              <a:ext cx="3373120" cy="4775356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45580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75" t="-80808" r="-108240" b="-619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3380" t="-80808" r="-697" b="-619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75" t="-175490" r="-108240" b="-5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3380" t="-175490" r="-697" b="-500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75" t="-278218" r="-108240" b="-405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3380" t="-278218" r="-697" b="-405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75" t="-374510" r="-108240" b="-3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3380" t="-374510" r="-697" b="-3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75" t="-474510" r="-108240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3380" t="-474510" r="-697" b="-2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75" t="-580198" r="-108240" b="-10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93380" t="-580198" r="-697" b="-10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98545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" t="-673529" r="-10824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380" t="-673529" r="-697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61749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FE9901D-3DAC-4AC4-8C79-04334ABE0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189315"/>
                  </p:ext>
                </p:extLst>
              </p:nvPr>
            </p:nvGraphicFramePr>
            <p:xfrm>
              <a:off x="5829299" y="2047080"/>
              <a:ext cx="3373120" cy="3604152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522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60 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60 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66 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66 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FE9901D-3DAC-4AC4-8C79-04334ABE0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7189315"/>
                  </p:ext>
                </p:extLst>
              </p:nvPr>
            </p:nvGraphicFramePr>
            <p:xfrm>
              <a:off x="5829299" y="2047080"/>
              <a:ext cx="3373120" cy="3604152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522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91000" r="-108240" b="-40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91000" r="-697" b="-40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189109" r="-108240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189109" r="-697" b="-3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286275" r="-108240" b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286275" r="-697" b="-2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386275" r="-108240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386275" r="-697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75" t="-486275" r="-10824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93380" t="-486275" r="-697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284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C8066F-151F-4370-A0FB-29214C2FD130}"/>
              </a:ext>
            </a:extLst>
          </p:cNvPr>
          <p:cNvSpPr txBox="1"/>
          <p:nvPr/>
        </p:nvSpPr>
        <p:spPr>
          <a:xfrm>
            <a:off x="3840480" y="314960"/>
            <a:ext cx="718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Unipolar Switching </a:t>
            </a:r>
          </a:p>
        </p:txBody>
      </p:sp>
    </p:spTree>
    <p:extLst>
      <p:ext uri="{BB962C8B-B14F-4D97-AF65-F5344CB8AC3E}">
        <p14:creationId xmlns:p14="http://schemas.microsoft.com/office/powerpoint/2010/main" val="38897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35A63-E606-4085-B6CA-199FA302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6" y="386081"/>
            <a:ext cx="11959227" cy="2468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E645D4-D216-4AF1-AEF8-32B8B045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6" y="3429000"/>
            <a:ext cx="11959227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4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B840AA-1F4C-4543-ADC5-1A163E780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9"/>
          <a:stretch/>
        </p:blipFill>
        <p:spPr>
          <a:xfrm>
            <a:off x="294639" y="-129144"/>
            <a:ext cx="6687503" cy="3108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57CF8-4F82-4888-AE78-EC68BF8D72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81" r="13964"/>
          <a:stretch/>
        </p:blipFill>
        <p:spPr>
          <a:xfrm>
            <a:off x="6687503" y="221377"/>
            <a:ext cx="5087937" cy="27576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905A32-1348-4E97-B2C7-73ECB6EC91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10270"/>
                  </p:ext>
                </p:extLst>
              </p:nvPr>
            </p:nvGraphicFramePr>
            <p:xfrm>
              <a:off x="1951831" y="3898346"/>
              <a:ext cx="3373120" cy="2985054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522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𝑖𝑛𝑛𝑒𝑟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𝑎𝑖𝑟𝑔𝑎𝑝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905A32-1348-4E97-B2C7-73ECB6EC91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10270"/>
                  </p:ext>
                </p:extLst>
              </p:nvPr>
            </p:nvGraphicFramePr>
            <p:xfrm>
              <a:off x="1951831" y="3898346"/>
              <a:ext cx="3373120" cy="2985054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522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3336164"/>
                      </a:ext>
                    </a:extLst>
                  </a:tr>
                  <a:tr h="604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375" t="-91000" r="-108240" b="-3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93380" t="-91000" r="-697" b="-30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62018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375" t="-189109" r="-108240" b="-20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93380" t="-189109" r="-697" b="-20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718429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375" t="-286275" r="-108240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93380" t="-286275" r="-697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375" t="-386275" r="-10824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  <a:stretch>
                            <a:fillRect l="-93380" t="-386275" r="-697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F1548D-03BC-4AC9-B2CC-E55AAE8BC930}"/>
              </a:ext>
            </a:extLst>
          </p:cNvPr>
          <p:cNvCxnSpPr/>
          <p:nvPr/>
        </p:nvCxnSpPr>
        <p:spPr>
          <a:xfrm>
            <a:off x="1605280" y="457200"/>
            <a:ext cx="94488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18D854-4DE3-4126-9A4B-4C6E6C00C2B7}"/>
              </a:ext>
            </a:extLst>
          </p:cNvPr>
          <p:cNvCxnSpPr/>
          <p:nvPr/>
        </p:nvCxnSpPr>
        <p:spPr>
          <a:xfrm>
            <a:off x="2550160" y="221377"/>
            <a:ext cx="528320" cy="96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A4832A-674D-406A-BC7C-224BF6BB8F2C}"/>
              </a:ext>
            </a:extLst>
          </p:cNvPr>
          <p:cNvSpPr txBox="1"/>
          <p:nvPr/>
        </p:nvSpPr>
        <p:spPr>
          <a:xfrm>
            <a:off x="1254126" y="76597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N-turn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D2F80E7-BDC0-4596-A8A0-9B2768C09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971933"/>
                  </p:ext>
                </p:extLst>
              </p:nvPr>
            </p:nvGraphicFramePr>
            <p:xfrm>
              <a:off x="7387431" y="4771775"/>
              <a:ext cx="3373120" cy="1238196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619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119.6 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24.10 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24.10 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120.6 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D2F80E7-BDC0-4596-A8A0-9B2768C09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971933"/>
                  </p:ext>
                </p:extLst>
              </p:nvPr>
            </p:nvGraphicFramePr>
            <p:xfrm>
              <a:off x="7387431" y="4771775"/>
              <a:ext cx="3373120" cy="1238196"/>
            </p:xfrm>
            <a:graphic>
              <a:graphicData uri="http://schemas.openxmlformats.org/drawingml/2006/table">
                <a:tbl>
                  <a:tblPr/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35743113"/>
                        </a:ext>
                      </a:extLst>
                    </a:gridCol>
                    <a:gridCol w="1747520">
                      <a:extLst>
                        <a:ext uri="{9D8B030D-6E8A-4147-A177-3AD203B41FA5}">
                          <a16:colId xmlns:a16="http://schemas.microsoft.com/office/drawing/2014/main" val="4248819337"/>
                        </a:ext>
                      </a:extLst>
                    </a:gridCol>
                  </a:tblGrid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375" t="-980" r="-108614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93056" t="-980" r="-694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537951"/>
                      </a:ext>
                    </a:extLst>
                  </a:tr>
                  <a:tr h="619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375" t="-100980" r="-10861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93056" t="-100980" r="-69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6381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699C63-1309-461B-A184-2D5402DA00C7}"/>
              </a:ext>
            </a:extLst>
          </p:cNvPr>
          <p:cNvCxnSpPr/>
          <p:nvPr/>
        </p:nvCxnSpPr>
        <p:spPr>
          <a:xfrm flipV="1">
            <a:off x="548640" y="2540000"/>
            <a:ext cx="1056640" cy="11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0E195D-F78B-4330-9B7A-8D38313B8418}"/>
              </a:ext>
            </a:extLst>
          </p:cNvPr>
          <p:cNvSpPr txBox="1"/>
          <p:nvPr/>
        </p:nvSpPr>
        <p:spPr>
          <a:xfrm>
            <a:off x="-30481" y="3898346"/>
            <a:ext cx="198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Conductor  height is taken 1mm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2FB08-089E-413C-AE57-1B240434DA56}"/>
              </a:ext>
            </a:extLst>
          </p:cNvPr>
          <p:cNvSpPr txBox="1"/>
          <p:nvPr/>
        </p:nvSpPr>
        <p:spPr>
          <a:xfrm>
            <a:off x="0" y="4744542"/>
            <a:ext cx="1982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decrease the radius, </a:t>
            </a:r>
          </a:p>
          <a:p>
            <a:r>
              <a:rPr lang="en-US" dirty="0"/>
              <a:t>Multi layer design </a:t>
            </a:r>
          </a:p>
          <a:p>
            <a:r>
              <a:rPr lang="en-US" dirty="0"/>
              <a:t>Will be required</a:t>
            </a:r>
          </a:p>
          <a:p>
            <a:endParaRPr lang="en-US" dirty="0"/>
          </a:p>
          <a:p>
            <a:r>
              <a:rPr lang="en-US" dirty="0"/>
              <a:t>Also, decreasing </a:t>
            </a:r>
          </a:p>
          <a:p>
            <a:r>
              <a:rPr lang="en-US" dirty="0"/>
              <a:t>Airgap to</a:t>
            </a:r>
          </a:p>
        </p:txBody>
      </p:sp>
    </p:spTree>
    <p:extLst>
      <p:ext uri="{BB962C8B-B14F-4D97-AF65-F5344CB8AC3E}">
        <p14:creationId xmlns:p14="http://schemas.microsoft.com/office/powerpoint/2010/main" val="409127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173</Words>
  <Application>Microsoft Office PowerPoint</Application>
  <PresentationFormat>Widescreen</PresentationFormat>
  <Paragraphs>97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Series Compensated IPT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18</cp:revision>
  <dcterms:created xsi:type="dcterms:W3CDTF">2020-11-22T16:02:58Z</dcterms:created>
  <dcterms:modified xsi:type="dcterms:W3CDTF">2020-11-22T18:15:35Z</dcterms:modified>
</cp:coreProperties>
</file>