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78C4-8A1F-4714-A809-76D5AB54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9DCD7-A1D5-4DDA-A5F8-E9D3E80F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0738-E8AA-462E-A01C-318688ED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0D3F-1A5D-4466-A2E9-72382FF9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29F8-6D2D-4142-876B-11B68C6C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3DD4-8CC0-4081-BF53-CC3FDD0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7642C-CDB1-469B-A1C3-DE19B121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CC61-53B9-4EFD-80B8-0071D6B7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9F3F-375A-4700-B51E-145990FC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1B44-8560-41B9-8A3A-86E22BE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2505D-2FF9-415C-A5C3-7A2D5EC8C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7224-E57D-4E0E-916A-7B34339F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1F0A-9A2F-4342-A24A-8AFBD88E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0A28-915B-4417-B82E-84AD377A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EBD7-9D40-401A-9F88-31644D7A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559E-B391-48F2-A7FD-17186070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7BAE-3710-411F-8CF8-31F8989C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688-C27E-4719-B1F6-8A2624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EB0A-7997-49D8-9146-BF2ACB8B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558B-88A5-487E-A0EE-A06497BB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617D-7F08-4307-98AF-7634AE72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33B0-2AA0-49C1-A9A8-90D8EFCD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3028-D743-4651-A4E5-8B51DA58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EC63-CECB-4735-BF83-CA7B6C2F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307A-7B69-4452-AC1E-BFBDF668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DE4F-0BCE-48BD-AD16-D007B8F4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AD33-5085-44E7-A7B1-332DCE7F3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16F8A-0CA2-4622-A03B-565322D27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9D04-CBFE-4B78-8DA5-C2F4611E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6F15-DD29-4ABC-A76C-ACACF491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D2E5E-0D47-4E81-822F-6D109037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C107-1B7B-4CED-9F80-F6512C67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6705-C71F-4A13-BB33-3B230937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E6863-3B93-411D-99E6-3F28E17D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E881A-6E18-4B82-B0DA-BB1936A3C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39385-8218-4D33-AF3E-DAB67216F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9B5B4-BB26-4405-8B1F-B4682E2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FA9A4-C83F-4FC1-B448-FF2583B3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04159-AA49-4679-99FE-AFEA8B9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A811-BD15-4791-A251-F025C8A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708A1-1A25-448E-A44B-4617EA1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D13E9-B60B-492C-8363-BFA8D059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BB908-453E-4B03-B257-1266DD1E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B0D69-2083-4402-AEB2-E022569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6169F-1B66-4949-9278-512CB891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FD82-7906-4CB8-A145-206529A7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35B-1BD0-4839-9A97-9A96372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D894-BD67-4F53-84BD-06ADC859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A46F3-AF1D-40DF-A9FD-45EC7BC8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3F831-C540-43BD-800A-784C2E7F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9D9A-4668-457E-A499-A386937E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6E9C-188B-40D5-9AB5-F0132471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8736-2872-4118-AD2E-1FF68321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2A612-6D8F-4E01-A457-643C74F16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DB9BE-70F0-453A-83A2-65FCD7D3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68F6-A208-41B9-BBE9-BBF190A2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62D5-084C-4FB5-A4F3-478D1CBC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AC2E-40B5-4FA7-B9E0-441F7614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DA280-F135-464F-87DB-A1E3F82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2EE9-AE5C-4297-9FC0-F9C2B14A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3EB7-D15C-4217-9536-7465AC5B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995E-D65B-4B46-AF1B-8BEF125A2AC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266-8D25-42CE-918C-4AF06FA03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7937-2CEB-401D-9347-183D1FA6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53AF-EB5D-46C6-BB6B-E63F0847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BB83D-ECD9-435B-8289-522B14F6E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297" y="512766"/>
            <a:ext cx="10363405" cy="47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8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47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F904F-FEBC-464E-9B56-5A6FACAC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18" y="218940"/>
            <a:ext cx="4921959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EF4C7-EA51-4DDD-A92D-3259ADD94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67" y="1636087"/>
            <a:ext cx="643710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592B5-C083-4329-8603-DB2144AD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18" y="1557953"/>
            <a:ext cx="4273968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8AF58-8138-4EC7-BFA9-9E352282D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504" y="2434107"/>
            <a:ext cx="10601666" cy="3429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F889E-41D6-4F07-9821-7454DDE8970F}"/>
              </a:ext>
            </a:extLst>
          </p:cNvPr>
          <p:cNvSpPr txBox="1"/>
          <p:nvPr/>
        </p:nvSpPr>
        <p:spPr>
          <a:xfrm>
            <a:off x="1249251" y="347730"/>
            <a:ext cx="100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Burada 4 modüle de 32 </a:t>
            </a:r>
            <a:r>
              <a:rPr lang="tr-TR" dirty="0" err="1"/>
              <a:t>ohm</a:t>
            </a:r>
            <a:r>
              <a:rPr lang="tr-TR" dirty="0"/>
              <a:t> bağlanıldı.  1 </a:t>
            </a:r>
            <a:r>
              <a:rPr lang="tr-TR" dirty="0" err="1"/>
              <a:t>secondary</a:t>
            </a:r>
            <a:r>
              <a:rPr lang="tr-TR" dirty="0"/>
              <a:t> sadece bir tane </a:t>
            </a:r>
            <a:r>
              <a:rPr lang="tr-TR" dirty="0" err="1"/>
              <a:t>primer</a:t>
            </a:r>
            <a:r>
              <a:rPr lang="tr-TR" dirty="0"/>
              <a:t> ile bağlı ve hepsi eşit </a:t>
            </a:r>
            <a:r>
              <a:rPr lang="tr-TR" dirty="0" err="1"/>
              <a:t>coupling</a:t>
            </a:r>
            <a:r>
              <a:rPr lang="tr-TR" dirty="0"/>
              <a:t> verildi.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1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DCC8FC-AD9B-46D4-AC91-E256F04870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991" y="2139023"/>
            <a:ext cx="8032330" cy="3276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4504B-DFEE-4666-BBF3-EEF3D340DEBD}"/>
              </a:ext>
            </a:extLst>
          </p:cNvPr>
          <p:cNvSpPr txBox="1"/>
          <p:nvPr/>
        </p:nvSpPr>
        <p:spPr>
          <a:xfrm>
            <a:off x="972355" y="528034"/>
            <a:ext cx="80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Dirençler değiştirilmedi ve </a:t>
            </a:r>
            <a:r>
              <a:rPr lang="tr-TR" dirty="0" err="1"/>
              <a:t>couplingler</a:t>
            </a:r>
            <a:r>
              <a:rPr lang="tr-TR" dirty="0"/>
              <a:t> de bir modüle 2 </a:t>
            </a:r>
            <a:r>
              <a:rPr lang="tr-TR" dirty="0" err="1"/>
              <a:t>primere</a:t>
            </a:r>
            <a:r>
              <a:rPr lang="tr-TR" dirty="0"/>
              <a:t> dağıtılıp, toplamları normalden az </a:t>
            </a:r>
            <a:r>
              <a:rPr lang="tr-TR" dirty="0" err="1"/>
              <a:t>olucak</a:t>
            </a:r>
            <a:r>
              <a:rPr lang="tr-TR" dirty="0"/>
              <a:t> şekilde verildi.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4504B-DFEE-4666-BBF3-EEF3D340DEBD}"/>
              </a:ext>
            </a:extLst>
          </p:cNvPr>
          <p:cNvSpPr txBox="1"/>
          <p:nvPr/>
        </p:nvSpPr>
        <p:spPr>
          <a:xfrm>
            <a:off x="1770845" y="551301"/>
            <a:ext cx="80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Dengeyi sağlamak için aslında </a:t>
            </a:r>
            <a:r>
              <a:rPr lang="tr-TR" dirty="0" err="1"/>
              <a:t>couplingi</a:t>
            </a:r>
            <a:r>
              <a:rPr lang="tr-TR" dirty="0"/>
              <a:t> fazla olan modüle direncini düşürür.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4886E-630B-4B7F-B511-214BB04434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8873" y="2737167"/>
            <a:ext cx="7512882" cy="26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4504B-DFEE-4666-BBF3-EEF3D340DEBD}"/>
              </a:ext>
            </a:extLst>
          </p:cNvPr>
          <p:cNvSpPr txBox="1"/>
          <p:nvPr/>
        </p:nvSpPr>
        <p:spPr>
          <a:xfrm>
            <a:off x="1770845" y="551301"/>
            <a:ext cx="80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 dengeyi bulabilmek için </a:t>
            </a:r>
            <a:r>
              <a:rPr lang="tr-TR" dirty="0" err="1"/>
              <a:t>diğeride</a:t>
            </a:r>
            <a:r>
              <a:rPr lang="tr-TR" dirty="0"/>
              <a:t> gördüğü direnci arttırır. Böylelikle aslında büyük bir direnç farkı oluşur. Yani tüm </a:t>
            </a:r>
            <a:r>
              <a:rPr lang="tr-TR" dirty="0" err="1"/>
              <a:t>power</a:t>
            </a:r>
            <a:r>
              <a:rPr lang="tr-TR" dirty="0"/>
              <a:t> tek modülden aktarılmış olur.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7CC3F-CF24-419F-896F-D6A6BBBFD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727" y="2377995"/>
            <a:ext cx="8330690" cy="30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37C08-9740-4338-AC83-04A81B43A6D3}"/>
              </a:ext>
            </a:extLst>
          </p:cNvPr>
          <p:cNvSpPr txBox="1"/>
          <p:nvPr/>
        </p:nvSpPr>
        <p:spPr>
          <a:xfrm>
            <a:off x="1552074" y="505326"/>
            <a:ext cx="108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arasına {</a:t>
            </a:r>
            <a:r>
              <a:rPr lang="tr-TR" dirty="0" err="1"/>
              <a:t>ks</a:t>
            </a:r>
            <a:r>
              <a:rPr lang="tr-TR" dirty="0"/>
              <a:t>} verince ve </a:t>
            </a:r>
            <a:r>
              <a:rPr lang="tr-TR" dirty="0" err="1"/>
              <a:t>align</a:t>
            </a:r>
            <a:r>
              <a:rPr lang="tr-TR" dirty="0"/>
              <a:t> iken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916B6-B3D0-446F-8ACE-1A72575E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8" y="1896259"/>
            <a:ext cx="9605211" cy="44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3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37C08-9740-4338-AC83-04A81B43A6D3}"/>
              </a:ext>
            </a:extLst>
          </p:cNvPr>
          <p:cNvSpPr txBox="1"/>
          <p:nvPr/>
        </p:nvSpPr>
        <p:spPr>
          <a:xfrm>
            <a:off x="1383632" y="505326"/>
            <a:ext cx="108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-2dB ye yakın bir yerlerde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var, biraz kazanç </a:t>
            </a:r>
            <a:r>
              <a:rPr lang="tr-TR" dirty="0" err="1"/>
              <a:t>ks</a:t>
            </a:r>
            <a:r>
              <a:rPr lang="tr-TR" dirty="0"/>
              <a:t> olmadığı duruma göre düşmüş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BD1A4-5FF3-460C-BEF5-AD367EBC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2" y="1894183"/>
            <a:ext cx="8927432" cy="44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37C08-9740-4338-AC83-04A81B43A6D3}"/>
              </a:ext>
            </a:extLst>
          </p:cNvPr>
          <p:cNvSpPr txBox="1"/>
          <p:nvPr/>
        </p:nvSpPr>
        <p:spPr>
          <a:xfrm>
            <a:off x="1383632" y="505326"/>
            <a:ext cx="108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sebeple aynı gerilimi vermek için bir taraf gerilimi düşürecek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6BF0E-99D5-4697-8EA0-A45455B2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2193128"/>
            <a:ext cx="12192000" cy="27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37C08-9740-4338-AC83-04A81B43A6D3}"/>
              </a:ext>
            </a:extLst>
          </p:cNvPr>
          <p:cNvSpPr txBox="1"/>
          <p:nvPr/>
        </p:nvSpPr>
        <p:spPr>
          <a:xfrm>
            <a:off x="1383632" y="505326"/>
            <a:ext cx="108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Seconderler</a:t>
            </a:r>
            <a:r>
              <a:rPr lang="tr-TR" dirty="0"/>
              <a:t> arası </a:t>
            </a:r>
            <a:r>
              <a:rPr lang="tr-TR" dirty="0" err="1"/>
              <a:t>coupling</a:t>
            </a:r>
            <a:r>
              <a:rPr lang="tr-TR" dirty="0"/>
              <a:t> verildiğinde </a:t>
            </a:r>
            <a:r>
              <a:rPr lang="tr-TR" dirty="0" err="1"/>
              <a:t>burdaki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bulma noktası kaydı, </a:t>
            </a:r>
            <a:r>
              <a:rPr lang="tr-TR" dirty="0" err="1"/>
              <a:t>resistance</a:t>
            </a:r>
            <a:r>
              <a:rPr lang="tr-TR" dirty="0"/>
              <a:t> düştü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07842-261D-4945-A594-796DC9CE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015"/>
            <a:ext cx="12192000" cy="28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126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2020-04-05T23:03:38Z</dcterms:created>
  <dcterms:modified xsi:type="dcterms:W3CDTF">2020-04-06T11:02:18Z</dcterms:modified>
</cp:coreProperties>
</file>