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36BA-4D0A-4EBA-837A-E852755F6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3D1F2-B552-4DD3-B465-23B95E940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D93-FAC4-48FD-9999-FB74127A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5A27-D9EE-4B5C-8D15-DD98C3A0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F12B-B95C-43B3-A332-4FF54A1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60FB-3913-4A1A-9DEC-29D9407C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1B585-C73D-40D4-9DCC-E874F833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C977-5AC1-4723-8007-2C00E10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6E20-ED40-44B7-AB14-4D951937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248-0DED-4397-AB38-D6EFDEE5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7F2FF-9228-4126-87F7-D6C6783F3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E894-3371-47D3-9548-B21E73F3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CB0C-0746-4C3B-8DC1-F5BBC19D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C123-A419-4BB0-8263-3C4431F2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0124-0BF2-4BBE-AFFF-E2C711F3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8452-415E-449E-9FEE-2B86E59C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EB31-8D37-49E6-8A03-0F300D2A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CE65-232B-4297-8A06-122E56C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9312-D908-4A30-B842-50A3B967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4686-58D1-4B9E-80AF-9A28350B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1F0C-9491-416D-B70E-09376A31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F8D27-0010-425E-95C0-0D969593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A3C3-C20F-42C0-BDF6-B6AE467A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83EA-1E16-4633-AC18-0068226B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F58F-BA0F-4F2E-B26F-0ABF85DA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DB62-32B3-4DFB-BF91-4CB77F0E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311-309F-442B-8B87-BE3C1D6B9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C1CE-358A-4198-9C4A-811C689D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B90D8-7DEC-4D7D-8B22-89D8A81C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85FF-1421-4617-A265-84615BC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08E0E-2229-498B-A402-BD72ABFC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8605-B8F3-4E1C-A4E7-A03F951D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3FA0-EAD5-4DA4-A485-16D32BA9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7F6B-2AA3-4C9B-B113-43B473F4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BCDA9-4F02-4987-943B-43ECAD2A0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24262-64E4-4A87-8CB4-6AA80177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42CA4-E14C-4D93-AD4D-276C81E8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D414B-1B65-4AB8-9B03-98717FE6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443B8-BE7E-4964-B3F1-C12697C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215A-EEF8-4C0C-93CA-2633DBCA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094B8-B945-42AE-8D47-0A4E35E3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4B0E-2993-418A-B894-B0AF5BC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3ED6F-CC0D-4812-9CB6-0A29675C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57BFE-C6DB-41AC-924A-4F307B19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3F4D-BB7C-487B-99DF-2B5DA6FD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78910-0DF8-41F7-BCE6-1EDAE147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91DD-FC50-43BB-B50A-803B4AE7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D9B3-BAEC-46AF-A0DD-B9A92BFB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CAFF5-2C01-4820-92D5-A1D90C36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F769B-65A2-4AF9-8668-5819B78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5E0F-16CD-4BB4-8611-3EE0C03E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1657-F46F-47FA-B86D-49428AD5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5BC4-0EA1-4F5B-B61A-6D026A2B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69762-AB9D-463E-94A7-A79EF1AC4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5786-01E4-47F1-BD63-5B4769DA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6189-2160-4678-8552-2C01551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59CC-579C-411B-A6E6-2C9ABF4E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AEB5D-0967-4B29-B1E2-C6A5E82C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06EBF-1434-4BD7-A459-808E7DD5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FB33-FAB8-43CF-8DC7-5983E7E18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BC5B-75CB-4147-8F83-6F97B774B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B490-B0C4-4A44-B4B5-AF20CBE9084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E397-5100-4DB3-B2E1-A12C2D986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C523D-042A-4922-8930-740776BB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A3936F-0357-4D29-94A3-4EA62D2EA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166" y="272850"/>
            <a:ext cx="9144000" cy="602914"/>
          </a:xfrm>
        </p:spPr>
        <p:txBody>
          <a:bodyPr/>
          <a:lstStyle/>
          <a:p>
            <a:r>
              <a:rPr lang="tr-TR" dirty="0" err="1"/>
              <a:t>Parasitic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multi-modules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2CC01-C269-4FFD-A5B1-931C43BE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725" y="1209197"/>
            <a:ext cx="8643982" cy="49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D60902-AAE1-4A25-9937-D266E8DFA121}"/>
                  </a:ext>
                </a:extLst>
              </p:cNvPr>
              <p:cNvSpPr/>
              <p:nvPr/>
            </p:nvSpPr>
            <p:spPr>
              <a:xfrm>
                <a:off x="1094705" y="2263010"/>
                <a:ext cx="961407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Ccos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tr-T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Csin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𝐴𝐵𝑐𝑜𝑠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𝐴𝐶𝑐𝑜𝑠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	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D60902-AAE1-4A25-9937-D266E8DFA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05" y="2263010"/>
                <a:ext cx="9614079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75E4F-C007-4E7A-BFE3-D0FF5255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5" y="0"/>
            <a:ext cx="1070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4216E-BECF-4A5D-9177-0B9637B2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85" y="243111"/>
            <a:ext cx="9797164" cy="63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12AA9-C9A4-41A8-B344-85735A599A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75056" y="1294604"/>
            <a:ext cx="5731510" cy="157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C8B37F-8071-4BCE-A3CB-4EF6E1564EFE}"/>
              </a:ext>
            </a:extLst>
          </p:cNvPr>
          <p:cNvSpPr txBox="1"/>
          <p:nvPr/>
        </p:nvSpPr>
        <p:spPr>
          <a:xfrm>
            <a:off x="416328" y="502276"/>
            <a:ext cx="5842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Parameters</a:t>
            </a:r>
            <a:r>
              <a:rPr lang="tr-TR" dirty="0"/>
              <a:t>: </a:t>
            </a:r>
          </a:p>
          <a:p>
            <a:endParaRPr lang="tr-TR" dirty="0"/>
          </a:p>
          <a:p>
            <a:endParaRPr lang="tr-TR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k=0.9;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modulation index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=50;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frequcency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(fundamental)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=4e4;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frequency (switching)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=2*pi/3;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maximum harmonics of carrier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The number of sidebands</a:t>
            </a:r>
          </a:p>
          <a:p>
            <a:endParaRPr lang="tr-T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DFA03-8B4B-4942-A9FB-113977D9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98" y="3618963"/>
            <a:ext cx="5223352" cy="2794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44AF0-7093-421F-B17C-6A0C1D1660DA}"/>
              </a:ext>
            </a:extLst>
          </p:cNvPr>
          <p:cNvSpPr txBox="1"/>
          <p:nvPr/>
        </p:nvSpPr>
        <p:spPr>
          <a:xfrm>
            <a:off x="4939047" y="181518"/>
            <a:ext cx="67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SWITCHING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0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27C7E-C159-466F-99E6-BE5BF2071F25}"/>
              </a:ext>
            </a:extLst>
          </p:cNvPr>
          <p:cNvSpPr txBox="1"/>
          <p:nvPr/>
        </p:nvSpPr>
        <p:spPr>
          <a:xfrm>
            <a:off x="4546241" y="194397"/>
            <a:ext cx="67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LEG FUNCTION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D36F3-C4F1-4D8A-A382-4B724E0A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5" y="666270"/>
            <a:ext cx="4679050" cy="36183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3C4390-2ABB-4472-952E-D622CC74F10C}"/>
              </a:ext>
            </a:extLst>
          </p:cNvPr>
          <p:cNvCxnSpPr/>
          <p:nvPr/>
        </p:nvCxnSpPr>
        <p:spPr>
          <a:xfrm>
            <a:off x="5653825" y="2176530"/>
            <a:ext cx="95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FADA1F-9D1B-47EA-9B20-BE9116234988}"/>
              </a:ext>
            </a:extLst>
          </p:cNvPr>
          <p:cNvSpPr txBox="1"/>
          <p:nvPr/>
        </p:nvSpPr>
        <p:spPr>
          <a:xfrm>
            <a:off x="6928834" y="1654935"/>
            <a:ext cx="302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convolved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A4228C-F63D-4982-8674-4960000215EE}"/>
                  </a:ext>
                </a:extLst>
              </p:cNvPr>
              <p:cNvSpPr txBox="1"/>
              <p:nvPr/>
            </p:nvSpPr>
            <p:spPr>
              <a:xfrm>
                <a:off x="6278451" y="2859110"/>
                <a:ext cx="4153436" cy="88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A4228C-F63D-4982-8674-496000021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451" y="2859110"/>
                <a:ext cx="4153436" cy="889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03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83FA6-B919-4089-96C9-94D51C05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3" y="1970016"/>
            <a:ext cx="5745441" cy="47318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DA8836-7A59-4D56-9BD2-5AF1A2490117}"/>
              </a:ext>
            </a:extLst>
          </p:cNvPr>
          <p:cNvCxnSpPr/>
          <p:nvPr/>
        </p:nvCxnSpPr>
        <p:spPr>
          <a:xfrm>
            <a:off x="6317087" y="3155324"/>
            <a:ext cx="119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512E96-49F6-4D44-A949-D6A68AFA2B0F}"/>
              </a:ext>
            </a:extLst>
          </p:cNvPr>
          <p:cNvSpPr txBox="1"/>
          <p:nvPr/>
        </p:nvSpPr>
        <p:spPr>
          <a:xfrm>
            <a:off x="7617854" y="2953624"/>
            <a:ext cx="23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54182C-A42D-48C9-9313-EBD6264FBB1C}"/>
              </a:ext>
            </a:extLst>
          </p:cNvPr>
          <p:cNvCxnSpPr/>
          <p:nvPr/>
        </p:nvCxnSpPr>
        <p:spPr>
          <a:xfrm>
            <a:off x="6317087" y="4537656"/>
            <a:ext cx="119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A96682-BBD5-4174-9947-A90D0B764B21}"/>
              </a:ext>
            </a:extLst>
          </p:cNvPr>
          <p:cNvSpPr txBox="1"/>
          <p:nvPr/>
        </p:nvSpPr>
        <p:spPr>
          <a:xfrm>
            <a:off x="7617854" y="4335956"/>
            <a:ext cx="31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sliding</a:t>
            </a:r>
            <a:r>
              <a:rPr lang="tr-TR" dirty="0"/>
              <a:t> </a:t>
            </a:r>
            <a:r>
              <a:rPr lang="tr-TR" dirty="0" err="1"/>
              <a:t>left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A2921-2040-4461-AFD7-DDECEE5FE713}"/>
              </a:ext>
            </a:extLst>
          </p:cNvPr>
          <p:cNvCxnSpPr/>
          <p:nvPr/>
        </p:nvCxnSpPr>
        <p:spPr>
          <a:xfrm>
            <a:off x="6207616" y="5956685"/>
            <a:ext cx="119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6CC6E4-927B-4956-A988-95F6F78EDC71}"/>
              </a:ext>
            </a:extLst>
          </p:cNvPr>
          <p:cNvSpPr txBox="1"/>
          <p:nvPr/>
        </p:nvSpPr>
        <p:spPr>
          <a:xfrm>
            <a:off x="7508383" y="5754985"/>
            <a:ext cx="31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sliding</a:t>
            </a:r>
            <a:r>
              <a:rPr lang="tr-TR" dirty="0"/>
              <a:t> </a:t>
            </a:r>
            <a:r>
              <a:rPr lang="tr-TR" dirty="0" err="1"/>
              <a:t>right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229C4B-BEFA-4564-AF8C-3B57290346E6}"/>
                  </a:ext>
                </a:extLst>
              </p:cNvPr>
              <p:cNvSpPr txBox="1"/>
              <p:nvPr/>
            </p:nvSpPr>
            <p:spPr>
              <a:xfrm>
                <a:off x="1532584" y="309255"/>
                <a:ext cx="10303099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229C4B-BEFA-4564-AF8C-3B572903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84" y="309255"/>
                <a:ext cx="10303099" cy="483466"/>
              </a:xfrm>
              <a:prstGeom prst="rect">
                <a:avLst/>
              </a:prstGeom>
              <a:blipFill>
                <a:blip r:embed="rId3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50F7B-60D4-4179-AD3B-6B5416861E08}"/>
              </a:ext>
            </a:extLst>
          </p:cNvPr>
          <p:cNvCxnSpPr>
            <a:cxnSpLocks/>
          </p:cNvCxnSpPr>
          <p:nvPr/>
        </p:nvCxnSpPr>
        <p:spPr>
          <a:xfrm>
            <a:off x="5821248" y="884348"/>
            <a:ext cx="0" cy="5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09079-FD97-48FC-9DEF-BFCC824134AD}"/>
              </a:ext>
            </a:extLst>
          </p:cNvPr>
          <p:cNvCxnSpPr>
            <a:cxnSpLocks/>
          </p:cNvCxnSpPr>
          <p:nvPr/>
        </p:nvCxnSpPr>
        <p:spPr>
          <a:xfrm>
            <a:off x="8716848" y="884347"/>
            <a:ext cx="0" cy="5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D84142-F193-40F9-86AA-057F468F61FA}"/>
              </a:ext>
            </a:extLst>
          </p:cNvPr>
          <p:cNvSpPr txBox="1"/>
          <p:nvPr/>
        </p:nvSpPr>
        <p:spPr>
          <a:xfrm>
            <a:off x="8046079" y="1600684"/>
            <a:ext cx="19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Sliding</a:t>
            </a:r>
            <a:r>
              <a:rPr lang="tr-TR" dirty="0"/>
              <a:t> Right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0692AB-ED47-4D74-8FCB-BC70911B765B}"/>
              </a:ext>
            </a:extLst>
          </p:cNvPr>
          <p:cNvSpPr txBox="1"/>
          <p:nvPr/>
        </p:nvSpPr>
        <p:spPr>
          <a:xfrm>
            <a:off x="5342586" y="1590472"/>
            <a:ext cx="19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Sliding</a:t>
            </a:r>
            <a:r>
              <a:rPr lang="tr-TR" dirty="0"/>
              <a:t> </a:t>
            </a:r>
            <a:r>
              <a:rPr lang="tr-TR" dirty="0" err="1"/>
              <a:t>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63705-44BD-42B4-BA7B-D65301517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36"/>
          <a:stretch/>
        </p:blipFill>
        <p:spPr>
          <a:xfrm>
            <a:off x="672531" y="244698"/>
            <a:ext cx="5745441" cy="3031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5DBFB-B19C-464E-BD94-287665A97B3D}"/>
                  </a:ext>
                </a:extLst>
              </p:cNvPr>
              <p:cNvSpPr txBox="1"/>
              <p:nvPr/>
            </p:nvSpPr>
            <p:spPr>
              <a:xfrm>
                <a:off x="-1459251" y="3535835"/>
                <a:ext cx="1016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Ccos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5DBFB-B19C-464E-BD94-287665A9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251" y="3535835"/>
                <a:ext cx="101678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FA11D9-6AD0-4148-9974-CC670184CDCE}"/>
                  </a:ext>
                </a:extLst>
              </p:cNvPr>
              <p:cNvSpPr txBox="1"/>
              <p:nvPr/>
            </p:nvSpPr>
            <p:spPr>
              <a:xfrm>
                <a:off x="6160051" y="2864992"/>
                <a:ext cx="5571919" cy="2615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Ccos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Csin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𝐴𝐵𝑐𝑜𝑠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𝐴𝑠𝑖𝑛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𝐵𝑠𝑖𝑛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𝐴𝑐𝑜𝑠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𝐵𝑐𝑜𝑠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FA11D9-6AD0-4148-9974-CC670184C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51" y="2864992"/>
                <a:ext cx="5571919" cy="2615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48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09BF3F-7A6C-458C-8796-6E67E2A40C71}"/>
              </a:ext>
            </a:extLst>
          </p:cNvPr>
          <p:cNvSpPr/>
          <p:nvPr/>
        </p:nvSpPr>
        <p:spPr>
          <a:xfrm>
            <a:off x="442947" y="14930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Parameters</a:t>
            </a:r>
            <a:r>
              <a:rPr lang="tr-TR" dirty="0"/>
              <a:t>: </a:t>
            </a:r>
          </a:p>
          <a:p>
            <a:endParaRPr lang="tr-TR" dirty="0"/>
          </a:p>
          <a:p>
            <a:endParaRPr lang="tr-TR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k=0.9;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modulation index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=50;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frequcency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(fundamental)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=4e4;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frequency (switching)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=2*pi/3;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maximum harmonics of carrier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The number of sidebands</a:t>
            </a:r>
            <a:endParaRPr lang="tr-T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I_mag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=5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Load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current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magnitude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I_phase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Load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current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phase</a:t>
            </a:r>
            <a:endParaRPr lang="tr-T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5B42-784E-4B04-8A70-D4EF92E8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Impedance</a:t>
            </a:r>
            <a:r>
              <a:rPr lang="tr-TR" dirty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5BB20-DAEB-4C23-ADCE-0A50EB576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0571"/>
              </a:xfrm>
            </p:spPr>
            <p:txBody>
              <a:bodyPr/>
              <a:lstStyle/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r>
                  <a:rPr lang="tr-TR" dirty="0" err="1"/>
                  <a:t>Icap</a:t>
                </a:r>
                <a:r>
                  <a:rPr lang="tr-TR" dirty="0"/>
                  <a:t> =SAIA*H(s)  +SBIB*H2(s)  +SCIC*H3(s)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5BB20-DAEB-4C23-ADCE-0A50EB576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0571"/>
              </a:xfrm>
              <a:blipFill>
                <a:blip r:embed="rId2"/>
                <a:stretch>
                  <a:fillRect l="-1043" t="-3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8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377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Impedance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14</cp:revision>
  <dcterms:created xsi:type="dcterms:W3CDTF">2020-05-25T09:57:07Z</dcterms:created>
  <dcterms:modified xsi:type="dcterms:W3CDTF">2020-06-13T10:13:08Z</dcterms:modified>
</cp:coreProperties>
</file>