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7750-14DE-4BBC-8520-2F66FB92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CDB6B-AF20-466B-8FF9-8AFFF8FE7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50B4-20FD-4FBC-813C-8D241E7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1D8F-E212-4FAF-9C8E-79A30AFD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A65E-80B5-44F7-A753-CB729E49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CB9-21AB-420E-B4B8-F1C6A9E8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67613-45C0-43D9-AA80-EF63EF240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349F-0F15-4D3B-ADA0-F1BC1AB0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B74A3-2A89-4CF8-90C3-29059190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7A7-481D-42F1-A74F-84774F21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EC31D-B523-4894-BF89-93CB47C6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37D4-EE30-45C1-92E9-CF1BAB26B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96FA-0621-45A4-8B47-F01BC9FA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9F92-E6E6-4040-A9F5-53B17099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4BD1-E0B3-4213-B3AF-6CF7E646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865F-417F-45CE-904B-A82AB442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898B-C589-4BD9-ABD2-347ADA6C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BF5E-AA09-48CA-83BA-9D1485E5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2BE0-1395-43F8-A6CA-A71995A5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4905-DA9D-4F57-9127-E183DB7B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7126-254A-4B0F-9C1F-52451CF7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926A-D4F2-4B76-98AB-1F11A3BA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27CF-09E3-489F-B299-9EA6E71B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75E5-E838-4EEA-B1FC-AA49536B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CE57-1245-44DE-B47C-FEA03332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FC2B-0D60-488E-BD08-2AA6A310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8F59-97C6-4C85-893A-D69E392AD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725D8-C2B9-46A4-B691-4E886F71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6F3CF-60F0-4EE7-AC4E-BEFDECED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502EF-5399-40E6-87AA-0D0B0F4B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0A0D-F78A-442A-ABAC-0C7C0B89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3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6C11-EEED-49F6-9E23-F62CE7AA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7194-1AAF-4AA5-9CFF-F645D8212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3ABD-293A-4B66-B9C3-C9EBFB92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05577-2DA7-4F4A-A61E-74E5D3963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E5638-D9B4-4A86-B02C-099DDD774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71BD0-D7CB-44FC-A682-36FCB945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E489D-CAAF-4FE5-979E-F8379F7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16740-7188-468B-8B02-B03834D0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35B-6E30-4AAA-B7C0-17AE778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3F012-213C-495A-8948-E83EE31B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91969-4E4E-4231-87ED-94356FAE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46102-B652-42CF-A0DC-836CB4A9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7DBD5-F8CF-412C-910D-D2C182C7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77DB0-2B58-4B81-8A03-52A989BE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4AE8-75D1-4459-A312-E4DB42AF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44DF-9C4C-4F40-AC60-1031BA97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9632-B6FA-41C5-98F3-92AC9FD3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3D974-6D60-40BB-A9C2-0D9252E98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EA43A-BA04-4545-9788-8E6DB93E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74427-13A5-43CF-95BC-507152F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E54C3-51CA-4C27-A820-684BFE38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2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A4CE-4A34-4D02-BCF0-7E721F9E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1F4CC-2C8E-40F8-B7C3-C82F8D20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10E16-8FB1-46D4-A8E7-9F2D998F3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DB944-23A2-4D17-AE72-9FE047CF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16E03-2D3C-44C6-8E6F-32D750ED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B8143-5016-492A-B876-208363FE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3CA91-F1A7-49E0-8F9B-2766AE50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438FA-89F3-479A-AFAA-9DC95422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E658-BB75-424C-972D-08386ABA7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01DC-8B78-4EE4-AFC1-A51328F3303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DF20-E864-4083-BC9D-3663FBF34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9D86-D041-4177-B0B5-99CBAAC56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A392-AAC1-4AAE-A15E-C9358E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6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5DC08-41E3-4198-8F16-178072C362F3}"/>
              </a:ext>
            </a:extLst>
          </p:cNvPr>
          <p:cNvSpPr txBox="1"/>
          <p:nvPr/>
        </p:nvSpPr>
        <p:spPr>
          <a:xfrm>
            <a:off x="1203649" y="317241"/>
            <a:ext cx="102823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parasitics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ohm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resistance</a:t>
            </a:r>
            <a:r>
              <a:rPr lang="tr-T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DAD2A-3728-4821-A289-B57D4E5F41A3}"/>
              </a:ext>
            </a:extLst>
          </p:cNvPr>
          <p:cNvSpPr txBox="1"/>
          <p:nvPr/>
        </p:nvSpPr>
        <p:spPr>
          <a:xfrm>
            <a:off x="2351314" y="2360645"/>
            <a:ext cx="7977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TIME DOMAIN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	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DD44D-B0B5-472E-B69B-1BDE44DDEDAD}"/>
              </a:ext>
            </a:extLst>
          </p:cNvPr>
          <p:cNvSpPr txBox="1"/>
          <p:nvPr/>
        </p:nvSpPr>
        <p:spPr>
          <a:xfrm>
            <a:off x="2354424" y="4453812"/>
            <a:ext cx="7977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	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4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E41524-E36A-4E3F-8394-A515E688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451738"/>
            <a:ext cx="11131420" cy="57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4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E6FA2F-4985-4047-8AFC-C3B20D8F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4" y="530155"/>
            <a:ext cx="11244431" cy="57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6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655ACC-D92B-4327-9956-D9DCBD40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05" y="671805"/>
            <a:ext cx="10539952" cy="53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86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24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57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42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486F1-77C2-462A-B727-F7A0ABB9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625151"/>
            <a:ext cx="10807223" cy="58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A005F-F28B-4881-9892-4E51AFBE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0" y="699796"/>
            <a:ext cx="10820280" cy="57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F7FFBC-4C99-4F46-90F6-3DBA18750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15287"/>
              </p:ext>
            </p:extLst>
          </p:nvPr>
        </p:nvGraphicFramePr>
        <p:xfrm>
          <a:off x="345231" y="690464"/>
          <a:ext cx="8901406" cy="3214086"/>
        </p:xfrm>
        <a:graphic>
          <a:graphicData uri="http://schemas.openxmlformats.org/drawingml/2006/table">
            <a:tbl>
              <a:tblPr/>
              <a:tblGrid>
                <a:gridCol w="4310745">
                  <a:extLst>
                    <a:ext uri="{9D8B030D-6E8A-4147-A177-3AD203B41FA5}">
                      <a16:colId xmlns:a16="http://schemas.microsoft.com/office/drawing/2014/main" val="229333159"/>
                    </a:ext>
                  </a:extLst>
                </a:gridCol>
                <a:gridCol w="4590661">
                  <a:extLst>
                    <a:ext uri="{9D8B030D-6E8A-4147-A177-3AD203B41FA5}">
                      <a16:colId xmlns:a16="http://schemas.microsoft.com/office/drawing/2014/main" val="3810911800"/>
                    </a:ext>
                  </a:extLst>
                </a:gridCol>
              </a:tblGrid>
              <a:tr h="951723">
                <a:tc>
                  <a:txBody>
                    <a:bodyPr/>
                    <a:lstStyle/>
                    <a:p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tr-TR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tr-TR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tr-TR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r>
                        <a:rPr lang="tr-TR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07898"/>
                  </a:ext>
                </a:extLst>
              </a:tr>
              <a:tr h="951723">
                <a:tc>
                  <a:txBody>
                    <a:bodyPr/>
                    <a:lstStyle/>
                    <a:p>
                      <a:r>
                        <a:rPr lang="tr-TR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tr-TR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Parasitic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51113"/>
                  </a:ext>
                </a:extLst>
              </a:tr>
              <a:tr h="951723">
                <a:tc>
                  <a:txBody>
                    <a:bodyPr/>
                    <a:lstStyle/>
                    <a:p>
                      <a:r>
                        <a:rPr lang="tr-TR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</a:t>
                      </a:r>
                      <a:r>
                        <a:rPr lang="tr-TR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Parasitic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43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8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399FD8-D886-4813-99DF-2C80E6A9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494523"/>
            <a:ext cx="11301006" cy="60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EEAE7B-9DD2-4BC6-AD28-DA9D6D5E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2" y="495885"/>
            <a:ext cx="11536759" cy="58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B7F5B-EF93-42A6-91FE-3C3D6957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229753"/>
            <a:ext cx="12192000" cy="63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B2287-A7F8-4BA2-84A3-4E7B5FF7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444500"/>
            <a:ext cx="11165632" cy="5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5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4778C-6879-4948-B8D9-313E7B58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3" y="422934"/>
            <a:ext cx="11390413" cy="60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</cp:revision>
  <dcterms:created xsi:type="dcterms:W3CDTF">2020-05-17T00:09:16Z</dcterms:created>
  <dcterms:modified xsi:type="dcterms:W3CDTF">2020-05-17T00:46:19Z</dcterms:modified>
</cp:coreProperties>
</file>