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9DE-EF64-4C6D-9D7E-3F2C4992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5619D-93AF-4E18-9584-41B495DE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CD2E-BBDF-4C38-B995-3850F55A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55F-32C3-41FC-B0F0-16FDDEE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AB57D-9DB5-420D-A2F0-73F052C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EA06-1BAD-4979-BDFF-85068BD2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4419A-D7A7-46F3-9CDC-8EB5D6A3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10E0-CD39-4BA8-899A-8CB8214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1548-8C66-4B15-A02F-0A1342E0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2E13-FBAA-4AD8-BB23-841A7D54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06C5D-4C78-4F63-987B-4BB3E566A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E28E-9DD8-4B54-855F-136595973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F795-7B27-45EB-BCD4-D78FA37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0AA3-319E-4C67-8757-746C9B69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9B4A-28E4-4117-B616-8EBA37F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0D5F-C31F-48DF-A9AE-FB9EE69C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980-2E1C-4744-B3B9-A6A1F92A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BA3-187D-4614-B953-2FB6793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CCB0-979B-4C3C-97E7-8D1A49A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F155-706D-4B75-9FBD-790EBDA3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9DC-CB5B-4D76-A8A9-A8A1D650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08B3-8CD5-4D06-B257-C66B0DDA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994A-D92D-4A9E-AFE6-ABADFA9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F856-D9A4-4291-A1DF-0F14627A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B764-E5A0-4943-80D3-EDAA8EE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8F72-4BBD-4F36-8F5D-62C6B518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AD38-10C0-415C-85EE-D7B7234B5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87EAC-9FD7-4891-B43E-BF0D6E6B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8D44-B44F-43F4-9DAA-A291AF6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A376-7C73-400D-888C-A497F1A9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2DB6-9326-4411-9C4D-DDCF8E3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B38-5882-4C76-8688-0E0B2593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911B-C604-4F3D-B923-571BED0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54C2-8236-44EA-9A5E-57E7691F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045F1-7DD8-44F5-A0A7-430610BB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6AC9A-24BC-4F91-B193-FB3183AD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F178F-6206-4FF0-98B6-D229D3C9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1B58D-65C0-4374-8921-BDBB129A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78B31-AF65-4D5D-AA83-4CB58AE7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AA5F-75B0-403F-98B3-78C33F5F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30246-2241-4ED4-9603-1EE43493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BEA6-3FD6-4FF4-BEFE-A1DB111E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779EF-4980-4696-B105-51B56405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84D9F-0E33-4148-9F18-0BBD730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281C3-CF18-462E-963D-D8439B04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4954-F3DF-405E-811B-4BB5B480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90EE-ADBC-433D-B603-677D335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A7B3-AA3E-4A27-985F-E4D4BA5C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AE16-B0B8-46E2-8A82-0DCCF02D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A913-F8B1-4205-8DC2-75F2E140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EEC6-58C2-40C6-9E46-3FBBD51B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082E-21BF-453D-AA8C-0E6F194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8DDE-C532-4EA6-AB23-D5BEA2B6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55E9B-2218-467F-942B-216189A0C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6F023-CF1D-4BC2-A4FA-71B70DB7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5609-2221-477A-9ECA-5C9AC456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E2360-3477-4AC7-9444-094A6F2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6E8E-EE1A-4151-88D1-81FA420E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C5DE7-AB63-468C-8044-40DC5A3D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CB9B-6D34-482A-9D08-936CCD4D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998C-4247-4273-93B8-F87E2EDF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F230-6930-4A38-AB00-EEBA4139765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EE5C-7693-43AE-AAA6-C55012913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267B-A170-49C1-BC75-3DBB8297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7276-3D7F-4FA8-A10E-F4B5D418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50E2D-C405-4ABB-96E2-A9DB44AF4D5B}"/>
              </a:ext>
            </a:extLst>
          </p:cNvPr>
          <p:cNvSpPr txBox="1"/>
          <p:nvPr/>
        </p:nvSpPr>
        <p:spPr>
          <a:xfrm>
            <a:off x="5196625" y="251138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201E2-349E-4161-B48B-8438C6BBD612}"/>
              </a:ext>
            </a:extLst>
          </p:cNvPr>
          <p:cNvSpPr txBox="1"/>
          <p:nvPr/>
        </p:nvSpPr>
        <p:spPr>
          <a:xfrm>
            <a:off x="5177307" y="257577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E79DC-DB94-41A1-8DAE-E5595DC9EF1F}"/>
              </a:ext>
            </a:extLst>
          </p:cNvPr>
          <p:cNvSpPr txBox="1"/>
          <p:nvPr/>
        </p:nvSpPr>
        <p:spPr>
          <a:xfrm>
            <a:off x="5164427" y="251138"/>
            <a:ext cx="243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8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</cp:revision>
  <dcterms:created xsi:type="dcterms:W3CDTF">2020-05-16T13:35:53Z</dcterms:created>
  <dcterms:modified xsi:type="dcterms:W3CDTF">2020-05-16T13:37:51Z</dcterms:modified>
</cp:coreProperties>
</file>