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E267-1D74-46E0-B6E0-791702A6D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615E4-6C67-42BE-8F36-4DB380E58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2E9F-EF55-4F72-80D2-977E00AE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8938-AB80-461B-9760-50A25AD870A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9C2AE-6C8D-4C5C-9391-BA0BB04E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7A97C-568C-4064-9E87-F8C16286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65CD-02C5-489C-AB14-F87417F5C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C1720-79E6-4E23-8BFB-60F57C43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63805-EAA6-445D-8F62-417619508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87E2C-1E38-414F-B429-D85244AF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8938-AB80-461B-9760-50A25AD870A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2EEA8-D770-4E55-9D45-B4FCE2E3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8AFC9-826F-47C4-87F3-F76A1528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65CD-02C5-489C-AB14-F87417F5C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7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A86188-FB88-4091-9221-867605D53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9E491-5211-446C-8C2A-13E160C23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3FC18-D789-4020-AFED-273C46FC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8938-AB80-461B-9760-50A25AD870A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ECF75-45EC-43BA-BFD7-48FAB9ED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2870F-39E2-4F3A-A6AA-FE4A4445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65CD-02C5-489C-AB14-F87417F5C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1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DFF7F-1F56-4DEF-9A1F-D240F1C5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8E52-FB56-481A-8584-08ED6CA68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EB4BC-EE21-4D70-9ABA-D10C876C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8938-AB80-461B-9760-50A25AD870A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5D0B8-C63A-4041-9A3A-A61C7F34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DE37D-E4D6-4B87-B068-37DC090F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65CD-02C5-489C-AB14-F87417F5C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1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AEBB-6262-4C71-AC25-5F4016B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9B84F-3610-46F2-AFD5-DD1D7B9A4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81174-BAF5-4393-897F-35D320EE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8938-AB80-461B-9760-50A25AD870A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B3E4A-F1AF-4C27-8D7D-B0F85ACD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04CE5-88D7-45E9-95D9-B71667A4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65CD-02C5-489C-AB14-F87417F5C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5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3F9C-1FB4-4431-A536-489F6ADD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DFC10-B6EA-4F35-B70B-54549B351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37D29-DDF4-4A99-8191-489CD27EC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FE4BE-D7E2-45F0-BCB6-E104CE72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8938-AB80-461B-9760-50A25AD870A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A4B6B-F32C-474D-83FE-6FC1DBBB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18313-7059-43AC-B8AE-D8761675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65CD-02C5-489C-AB14-F87417F5C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9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2605-5B29-4BB5-B7F3-958A79E5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D105B-D481-404B-A57D-4E94A0FAA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832C9-B8AE-478A-B645-B36A54954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84415-50D8-4D14-91E8-AADB62144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1ADC7-0D54-4DEA-B19F-AD329A09B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E9C03-2BDC-4807-9165-FDD1858CC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8938-AB80-461B-9760-50A25AD870A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8FDF6-BA48-4A31-BBBE-53E4B85ED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A002D-6B83-4B45-A50E-BF6DB532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65CD-02C5-489C-AB14-F87417F5C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0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5909-87C9-4965-8C6E-8F0EFA32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9878A-A72F-4FEA-ACE4-7D8F8E86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8938-AB80-461B-9760-50A25AD870A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F6422-87B7-48D4-8210-3A99E50A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236F2-20AF-4D03-A34F-69B4E380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65CD-02C5-489C-AB14-F87417F5C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1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B00416-6F13-40AB-AB30-2BF3E337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8938-AB80-461B-9760-50A25AD870A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D2060-55D0-45A5-B4D5-92663FCD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56F85-0F5D-4D74-868A-976FD653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65CD-02C5-489C-AB14-F87417F5C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74F90-5BC5-455D-AEDF-13CAC4CE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FA041-6C08-49EC-B446-6CDB3803F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F867B-79F9-4A35-9E65-D828A5882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4667A-3668-4417-9984-754573BE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8938-AB80-461B-9760-50A25AD870A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75E9D-2D7B-458A-BC6C-10D5FB7F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F6F93-178A-423E-939A-13A455082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65CD-02C5-489C-AB14-F87417F5C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8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A542-C400-44A8-9426-E6B3A5F2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4BBC6E-6CFC-4EDD-925F-5D6547E89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D8BF5-94EE-4F81-B8E8-0F2D861C2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50F4F-7D72-4C97-9E0D-67361E07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8938-AB80-461B-9760-50A25AD870A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2B59F-E9FD-4C63-852A-37164661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A98F9-3B37-4C02-95DE-42D8A83E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65CD-02C5-489C-AB14-F87417F5C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986799-27E6-428D-9998-D42FF19C0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CDA90-E870-4B2B-92D9-E5247A5ED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01D62-4DE4-4C79-BCB6-876073ABC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78938-AB80-461B-9760-50A25AD870A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79575-0E2A-4C96-855E-EF723DB5C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22AEC-C0F2-4B8A-AA43-B25D34097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B65CD-02C5-489C-AB14-F87417F5C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2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0403C0-F997-45BD-B579-1FCFADCAA2D3}"/>
              </a:ext>
            </a:extLst>
          </p:cNvPr>
          <p:cNvSpPr txBox="1"/>
          <p:nvPr/>
        </p:nvSpPr>
        <p:spPr>
          <a:xfrm>
            <a:off x="1073021" y="1147665"/>
            <a:ext cx="87707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Requirements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Coil size is restricted to 50mm radius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Coil provide with various inductances such as 60uH and 120uH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coil can conduct the current until electrical frequency 80kHz (40 kHz and 80kHz)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eddy loss due to B-field at the shaft should be minimized.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08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4BB3B8-2031-409C-919D-CA976051382D}"/>
              </a:ext>
            </a:extLst>
          </p:cNvPr>
          <p:cNvCxnSpPr/>
          <p:nvPr/>
        </p:nvCxnSpPr>
        <p:spPr>
          <a:xfrm>
            <a:off x="2164080" y="1452880"/>
            <a:ext cx="3718560" cy="0"/>
          </a:xfrm>
          <a:prstGeom prst="line">
            <a:avLst/>
          </a:prstGeom>
          <a:ln w="571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BA843D-B8C7-4E2D-8A4D-DE808A643007}"/>
              </a:ext>
            </a:extLst>
          </p:cNvPr>
          <p:cNvCxnSpPr/>
          <p:nvPr/>
        </p:nvCxnSpPr>
        <p:spPr>
          <a:xfrm>
            <a:off x="2164080" y="2164080"/>
            <a:ext cx="3718560" cy="0"/>
          </a:xfrm>
          <a:prstGeom prst="line">
            <a:avLst/>
          </a:prstGeom>
          <a:ln w="571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C57569-C4FE-4823-B948-0CE9FEA5E107}"/>
              </a:ext>
            </a:extLst>
          </p:cNvPr>
          <p:cNvCxnSpPr/>
          <p:nvPr/>
        </p:nvCxnSpPr>
        <p:spPr>
          <a:xfrm>
            <a:off x="2164080" y="2865120"/>
            <a:ext cx="3718560" cy="0"/>
          </a:xfrm>
          <a:prstGeom prst="line">
            <a:avLst/>
          </a:prstGeom>
          <a:ln w="571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D7ECFB-12AD-4B4F-BF93-53BEA65CF3A1}"/>
              </a:ext>
            </a:extLst>
          </p:cNvPr>
          <p:cNvCxnSpPr/>
          <p:nvPr/>
        </p:nvCxnSpPr>
        <p:spPr>
          <a:xfrm>
            <a:off x="2164080" y="3616960"/>
            <a:ext cx="3718560" cy="0"/>
          </a:xfrm>
          <a:prstGeom prst="line">
            <a:avLst/>
          </a:prstGeom>
          <a:ln w="571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DD8750-038B-4DD1-BF4D-47FDDFB271B5}"/>
              </a:ext>
            </a:extLst>
          </p:cNvPr>
          <p:cNvCxnSpPr/>
          <p:nvPr/>
        </p:nvCxnSpPr>
        <p:spPr>
          <a:xfrm>
            <a:off x="2164080" y="4348480"/>
            <a:ext cx="3718560" cy="0"/>
          </a:xfrm>
          <a:prstGeom prst="line">
            <a:avLst/>
          </a:prstGeom>
          <a:ln w="571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740294D-73BB-435C-ADF3-BB72DF27CB5A}"/>
              </a:ext>
            </a:extLst>
          </p:cNvPr>
          <p:cNvSpPr/>
          <p:nvPr/>
        </p:nvSpPr>
        <p:spPr>
          <a:xfrm>
            <a:off x="6223000" y="973455"/>
            <a:ext cx="1000760" cy="95884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093958-9E78-459A-8276-35C206B37CD4}"/>
              </a:ext>
            </a:extLst>
          </p:cNvPr>
          <p:cNvSpPr/>
          <p:nvPr/>
        </p:nvSpPr>
        <p:spPr>
          <a:xfrm>
            <a:off x="5882640" y="579133"/>
            <a:ext cx="1656080" cy="174749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721A6C-9F1A-44B3-A955-FC1F479557A3}"/>
              </a:ext>
            </a:extLst>
          </p:cNvPr>
          <p:cNvCxnSpPr>
            <a:cxnSpLocks/>
          </p:cNvCxnSpPr>
          <p:nvPr/>
        </p:nvCxnSpPr>
        <p:spPr>
          <a:xfrm>
            <a:off x="6024880" y="2326627"/>
            <a:ext cx="2448560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89BE78-509E-4C7D-964B-03FF0314DE72}"/>
              </a:ext>
            </a:extLst>
          </p:cNvPr>
          <p:cNvCxnSpPr>
            <a:stCxn id="11" idx="2"/>
          </p:cNvCxnSpPr>
          <p:nvPr/>
        </p:nvCxnSpPr>
        <p:spPr>
          <a:xfrm flipV="1">
            <a:off x="5882640" y="1452879"/>
            <a:ext cx="2590800" cy="1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B89C0E-E041-4518-8771-3BD90E7DD642}"/>
              </a:ext>
            </a:extLst>
          </p:cNvPr>
          <p:cNvCxnSpPr>
            <a:cxnSpLocks/>
          </p:cNvCxnSpPr>
          <p:nvPr/>
        </p:nvCxnSpPr>
        <p:spPr>
          <a:xfrm>
            <a:off x="8605520" y="1452879"/>
            <a:ext cx="0" cy="8635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2E148C9-C18A-4D6C-B70C-B24EA41EFEB0}"/>
              </a:ext>
            </a:extLst>
          </p:cNvPr>
          <p:cNvSpPr txBox="1"/>
          <p:nvPr/>
        </p:nvSpPr>
        <p:spPr>
          <a:xfrm>
            <a:off x="8859521" y="1284501"/>
            <a:ext cx="162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Via should be maximum 23 mil (2.5mm^2) </a:t>
            </a:r>
            <a:r>
              <a:rPr lang="en-US" strike="sngStrike" dirty="0"/>
              <a:t>$$$$$$$$$$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46D8D2-CE17-4850-BF47-F818CAACC7AA}"/>
              </a:ext>
            </a:extLst>
          </p:cNvPr>
          <p:cNvCxnSpPr/>
          <p:nvPr/>
        </p:nvCxnSpPr>
        <p:spPr>
          <a:xfrm>
            <a:off x="2164080" y="1188720"/>
            <a:ext cx="3718560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EE73EE4-CE5D-40A3-BAE8-56155E0AA1E3}"/>
              </a:ext>
            </a:extLst>
          </p:cNvPr>
          <p:cNvCxnSpPr/>
          <p:nvPr/>
        </p:nvCxnSpPr>
        <p:spPr>
          <a:xfrm>
            <a:off x="2164080" y="1727200"/>
            <a:ext cx="3718560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C4705E-62E9-4015-B3B7-A05D46C447D2}"/>
              </a:ext>
            </a:extLst>
          </p:cNvPr>
          <p:cNvCxnSpPr/>
          <p:nvPr/>
        </p:nvCxnSpPr>
        <p:spPr>
          <a:xfrm>
            <a:off x="2164080" y="2600960"/>
            <a:ext cx="3718560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363E08-6651-49A5-9B78-7A33B48A9520}"/>
              </a:ext>
            </a:extLst>
          </p:cNvPr>
          <p:cNvCxnSpPr/>
          <p:nvPr/>
        </p:nvCxnSpPr>
        <p:spPr>
          <a:xfrm>
            <a:off x="2164080" y="3139440"/>
            <a:ext cx="3718560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674B15A-0726-42B4-B2F9-5A60F52C8FFC}"/>
              </a:ext>
            </a:extLst>
          </p:cNvPr>
          <p:cNvCxnSpPr/>
          <p:nvPr/>
        </p:nvCxnSpPr>
        <p:spPr>
          <a:xfrm>
            <a:off x="2164080" y="1884665"/>
            <a:ext cx="3718560" cy="0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6142F1-FB51-40DB-BF65-FD43D52B8C8C}"/>
              </a:ext>
            </a:extLst>
          </p:cNvPr>
          <p:cNvCxnSpPr/>
          <p:nvPr/>
        </p:nvCxnSpPr>
        <p:spPr>
          <a:xfrm>
            <a:off x="2164080" y="2423145"/>
            <a:ext cx="3718560" cy="0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52103BB-8231-46FA-B487-C5E5DF3A58B4}"/>
              </a:ext>
            </a:extLst>
          </p:cNvPr>
          <p:cNvCxnSpPr/>
          <p:nvPr/>
        </p:nvCxnSpPr>
        <p:spPr>
          <a:xfrm>
            <a:off x="2164080" y="3383265"/>
            <a:ext cx="3718560" cy="0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953746-AC26-464E-9C3C-C04B3F49F5C8}"/>
              </a:ext>
            </a:extLst>
          </p:cNvPr>
          <p:cNvCxnSpPr/>
          <p:nvPr/>
        </p:nvCxnSpPr>
        <p:spPr>
          <a:xfrm>
            <a:off x="2164080" y="3921745"/>
            <a:ext cx="3718560" cy="0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36ED7F-AA77-40F1-85B4-148F49AA8D52}"/>
              </a:ext>
            </a:extLst>
          </p:cNvPr>
          <p:cNvCxnSpPr/>
          <p:nvPr/>
        </p:nvCxnSpPr>
        <p:spPr>
          <a:xfrm>
            <a:off x="2164080" y="4104640"/>
            <a:ext cx="3718560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471C1FE-B269-40A8-9DE0-F2FEF79B5653}"/>
              </a:ext>
            </a:extLst>
          </p:cNvPr>
          <p:cNvCxnSpPr/>
          <p:nvPr/>
        </p:nvCxnSpPr>
        <p:spPr>
          <a:xfrm>
            <a:off x="2164080" y="4643120"/>
            <a:ext cx="3718560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19E7D84-CADB-41F9-8A02-69204C2F4A7B}"/>
              </a:ext>
            </a:extLst>
          </p:cNvPr>
          <p:cNvCxnSpPr>
            <a:cxnSpLocks/>
          </p:cNvCxnSpPr>
          <p:nvPr/>
        </p:nvCxnSpPr>
        <p:spPr>
          <a:xfrm>
            <a:off x="6035040" y="2326627"/>
            <a:ext cx="0" cy="2743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06A8D2-064D-45C1-BBD9-8C228930FEA3}"/>
              </a:ext>
            </a:extLst>
          </p:cNvPr>
          <p:cNvCxnSpPr/>
          <p:nvPr/>
        </p:nvCxnSpPr>
        <p:spPr>
          <a:xfrm>
            <a:off x="6096000" y="2484830"/>
            <a:ext cx="1153160" cy="38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593534-2FE3-4AB2-AE7D-2C2018F01066}"/>
              </a:ext>
            </a:extLst>
          </p:cNvPr>
          <p:cNvSpPr txBox="1"/>
          <p:nvPr/>
        </p:nvSpPr>
        <p:spPr>
          <a:xfrm>
            <a:off x="7249159" y="2724313"/>
            <a:ext cx="217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mil  </a:t>
            </a:r>
            <a:r>
              <a:rPr lang="en-US" strike="sngStrike" dirty="0"/>
              <a:t>$$$$$$</a:t>
            </a:r>
            <a:r>
              <a:rPr lang="en-US" dirty="0"/>
              <a:t>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42EFFA-B38B-463A-ACB0-2274818C985A}"/>
              </a:ext>
            </a:extLst>
          </p:cNvPr>
          <p:cNvCxnSpPr>
            <a:cxnSpLocks/>
          </p:cNvCxnSpPr>
          <p:nvPr/>
        </p:nvCxnSpPr>
        <p:spPr>
          <a:xfrm>
            <a:off x="5902960" y="2587146"/>
            <a:ext cx="0" cy="2743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2DDDD60-F6B4-4A36-83EA-B76718EB4197}"/>
              </a:ext>
            </a:extLst>
          </p:cNvPr>
          <p:cNvCxnSpPr/>
          <p:nvPr/>
        </p:nvCxnSpPr>
        <p:spPr>
          <a:xfrm>
            <a:off x="5989320" y="2743896"/>
            <a:ext cx="1153160" cy="38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D4F3FB1-D922-4D8F-9C6F-50380AF63164}"/>
              </a:ext>
            </a:extLst>
          </p:cNvPr>
          <p:cNvSpPr txBox="1"/>
          <p:nvPr/>
        </p:nvSpPr>
        <p:spPr>
          <a:xfrm>
            <a:off x="7035799" y="3121998"/>
            <a:ext cx="390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 on cable width (</a:t>
            </a:r>
            <a:r>
              <a:rPr lang="en-US" strike="sngStrike" dirty="0"/>
              <a:t>skin dept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ECB7407-4C81-4311-860E-9C1585D7F916}"/>
                  </a:ext>
                </a:extLst>
              </p:cNvPr>
              <p:cNvSpPr txBox="1"/>
              <p:nvPr/>
            </p:nvSpPr>
            <p:spPr>
              <a:xfrm>
                <a:off x="477520" y="5344160"/>
                <a:ext cx="9357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Distance between 2 </a:t>
                </a:r>
                <a:r>
                  <a:rPr lang="en-US" dirty="0" err="1"/>
                  <a:t>cable,on</a:t>
                </a:r>
                <a:r>
                  <a:rPr lang="en-US" dirty="0"/>
                  <a:t> the top,  is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b="1" dirty="0"/>
                  <a:t>  </a:t>
                </a:r>
                <a:r>
                  <a:rPr lang="en-US" b="1" dirty="0">
                    <a:sym typeface="Wingdings" panose="05000000000000000000" pitchFamily="2" charset="2"/>
                  </a:rPr>
                  <a:t>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𝒎𝒊𝒍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ECB7407-4C81-4311-860E-9C1585D7F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20" y="5344160"/>
                <a:ext cx="9357344" cy="369332"/>
              </a:xfrm>
              <a:prstGeom prst="rect">
                <a:avLst/>
              </a:prstGeom>
              <a:blipFill>
                <a:blip r:embed="rId2"/>
                <a:stretch>
                  <a:fillRect l="-521"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AB50B0CB-707C-4873-8DDA-AC120CAF24F3}"/>
              </a:ext>
            </a:extLst>
          </p:cNvPr>
          <p:cNvSpPr txBox="1"/>
          <p:nvPr/>
        </p:nvSpPr>
        <p:spPr>
          <a:xfrm>
            <a:off x="190501" y="2261314"/>
            <a:ext cx="1920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Black cable is on the 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 cable is on the bottom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9908F63-CFF5-4596-B776-9A39226908E0}"/>
              </a:ext>
            </a:extLst>
          </p:cNvPr>
          <p:cNvCxnSpPr/>
          <p:nvPr/>
        </p:nvCxnSpPr>
        <p:spPr>
          <a:xfrm>
            <a:off x="10779760" y="1188720"/>
            <a:ext cx="0" cy="3454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54661-438F-47B2-BB9E-5EC62C395D48}"/>
              </a:ext>
            </a:extLst>
          </p:cNvPr>
          <p:cNvCxnSpPr>
            <a:cxnSpLocks/>
          </p:cNvCxnSpPr>
          <p:nvPr/>
        </p:nvCxnSpPr>
        <p:spPr>
          <a:xfrm>
            <a:off x="10906761" y="2325053"/>
            <a:ext cx="350519" cy="37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13E73B1-7DFD-4EC7-96B9-5F8D085E74EF}"/>
              </a:ext>
            </a:extLst>
          </p:cNvPr>
          <p:cNvSpPr txBox="1"/>
          <p:nvPr/>
        </p:nvSpPr>
        <p:spPr>
          <a:xfrm>
            <a:off x="11082020" y="2698439"/>
            <a:ext cx="1249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distance depend on </a:t>
            </a:r>
          </a:p>
          <a:p>
            <a:r>
              <a:rPr lang="en-US" dirty="0"/>
              <a:t>required copper area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B9ED6A7-FF08-4C65-A380-0452BCAC3203}"/>
              </a:ext>
            </a:extLst>
          </p:cNvPr>
          <p:cNvCxnSpPr>
            <a:cxnSpLocks/>
          </p:cNvCxnSpPr>
          <p:nvPr/>
        </p:nvCxnSpPr>
        <p:spPr>
          <a:xfrm>
            <a:off x="2011680" y="1452879"/>
            <a:ext cx="0" cy="7112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678C1A9-2BBE-4C7C-8926-94A1922FE739}"/>
              </a:ext>
            </a:extLst>
          </p:cNvPr>
          <p:cNvSpPr txBox="1"/>
          <p:nvPr/>
        </p:nvSpPr>
        <p:spPr>
          <a:xfrm>
            <a:off x="1297940" y="1623813"/>
            <a:ext cx="75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mil</a:t>
            </a:r>
          </a:p>
        </p:txBody>
      </p:sp>
    </p:spTree>
    <p:extLst>
      <p:ext uri="{BB962C8B-B14F-4D97-AF65-F5344CB8AC3E}">
        <p14:creationId xmlns:p14="http://schemas.microsoft.com/office/powerpoint/2010/main" val="3101424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A8045D-5B15-4379-88F4-275B02C10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521" y="720433"/>
            <a:ext cx="7274671" cy="59268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DFE81B-3DD1-4FC9-A984-E575A6A258A8}"/>
              </a:ext>
            </a:extLst>
          </p:cNvPr>
          <p:cNvSpPr txBox="1"/>
          <p:nvPr/>
        </p:nvSpPr>
        <p:spPr>
          <a:xfrm>
            <a:off x="1380931" y="270588"/>
            <a:ext cx="8789436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Archimed</a:t>
            </a:r>
            <a:r>
              <a:rPr lang="en-US" dirty="0"/>
              <a:t> spiral </a:t>
            </a:r>
          </a:p>
        </p:txBody>
      </p:sp>
    </p:spTree>
    <p:extLst>
      <p:ext uri="{BB962C8B-B14F-4D97-AF65-F5344CB8AC3E}">
        <p14:creationId xmlns:p14="http://schemas.microsoft.com/office/powerpoint/2010/main" val="2853365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115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10</cp:revision>
  <dcterms:created xsi:type="dcterms:W3CDTF">2020-11-29T12:40:52Z</dcterms:created>
  <dcterms:modified xsi:type="dcterms:W3CDTF">2020-12-01T15:22:18Z</dcterms:modified>
</cp:coreProperties>
</file>