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A1AA-D421-426F-B076-955CF8EF676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C9EE-10BB-4875-B0CE-8868BBD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C9EE-10BB-4875-B0CE-8868BBDD1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F2E8-3CEA-40F5-BB14-AB8EF271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7634-6D1B-4EE9-B601-95B9F614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1E2E-ECCD-474D-AE1F-EC554E4F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1B36-97F7-440D-91EC-6B6557D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B20-FB3D-4696-B02C-E7243A9B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F02-8214-4F2C-9891-FD5C4872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0064-E0F9-447B-B078-D29E4ABB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AFB1-DC32-4D11-9DCE-F86C723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8C33-12BD-43FE-9741-E646241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92B3-27A2-43A7-9799-33E54324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43AE0-FB06-4AB7-B132-F07B5B94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453F-9CCD-4D52-AF26-ECC7EF36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148C-1472-49F7-972C-40385EB4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72B7-F249-4DEE-803F-E5F1EE55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4136-B2CA-4C1B-B19D-64852015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0CB-5790-4A8B-B0B2-64072819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4875-B0B7-4F90-B9BD-7487CCE5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ABFE-87E5-4A7F-82F4-7E965E07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71E-E474-4476-A197-4F3879E0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897B-CCC0-4048-A387-5ECF69F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73E6-413D-4694-AC2F-D411FB95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4CE5-7BD8-4190-8206-50F65D81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61D0-EC2D-454C-B2B6-7B0B941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63A0-32C9-441A-AD15-9C499E7B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A3B1-BE29-4E6B-B201-F44CAF4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2420-0CD5-432B-A53A-744E9437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5FA8-5709-480B-BDAA-96E85D62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DEE7-EE7A-4FC6-9B35-22152ABA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0FD1-D392-4D83-81BB-BD2EE049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91BA-0674-4DEF-89B4-1D934689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8DE4-A13E-4641-8210-8DF4BE16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0FB-24D0-4D23-ADA9-4853A39F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8BBE-3F3F-40CA-A205-373F4302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F6B0-066E-469D-9DBA-4C9368A5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181D-548F-4E27-8D0B-4605F169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7BB33-9AD5-4D69-A98B-DA47F12A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526E4-8CC5-4275-A55F-B76409A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2D662-8622-4789-925A-D82474A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504E2-FA70-41CE-B319-796EB202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DEE-E98A-40EE-AC38-AE9AB2B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F3C6-8EEE-4C53-B096-2B61F94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63F80-6FE0-4CDC-8330-C87E9EA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5AB7-0FC9-40CE-A369-C07EBE1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7C7B-8A89-48CC-97B8-35BD0C72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D6DC-DF68-4185-827D-D8079201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C177-E1D1-4A42-B53D-CDB0AAE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1DA0-1361-42D7-95FE-6A55679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2D50-3E43-47B9-BD92-F00F2430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F3985-32CF-4204-87FF-1B97DDB0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3107-946F-492C-83DB-3CF06A96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DCA73-A9DB-4523-9E34-7A88453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1CE6-0FC3-4E89-84D1-6CB5407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7F5-0930-4A8D-93E2-F98C45E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D3B1D-947A-4DE8-9924-E8F15356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4722-6D8B-4841-9EF1-2649BFBE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5FCC-4BC8-4D25-B187-1FD678F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5E74-622D-4335-B4A7-6EB63E79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65B1-7A5C-402C-9147-D7F0CC0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B353-FD96-47E1-87A5-00F3A61A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3574-3A89-4601-896B-4FB1CAFF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56B-11C3-4083-91B0-6DE4B22B4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1F5A-9F5D-4561-BD0C-677A33A8589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4302-D724-409E-A3A4-D6725954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A772-E8B8-4696-AB12-31F16964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4DDDC-69BB-4ABF-ADBA-E027C972B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r="19400" b="8946"/>
          <a:stretch/>
        </p:blipFill>
        <p:spPr>
          <a:xfrm>
            <a:off x="2691057" y="152594"/>
            <a:ext cx="6606074" cy="564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012023" y="329876"/>
            <a:ext cx="2752531" cy="54692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69" y="329876"/>
            <a:ext cx="2752531" cy="5469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068790"/>
            <a:ext cx="466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3454440" y="435267"/>
            <a:ext cx="13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049105" y="423334"/>
            <a:ext cx="115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909527" y="1058844"/>
            <a:ext cx="111967" cy="359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</p:cNvCxnSpPr>
          <p:nvPr/>
        </p:nvCxnSpPr>
        <p:spPr>
          <a:xfrm flipH="1">
            <a:off x="7483151" y="1058844"/>
            <a:ext cx="142205" cy="34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47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5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0" t="6661" r="23619" b="8803"/>
          <a:stretch/>
        </p:blipFill>
        <p:spPr>
          <a:xfrm>
            <a:off x="3194178" y="597159"/>
            <a:ext cx="5803641" cy="552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41A4E-D310-4D78-B2CD-1ACD8049CC13}"/>
              </a:ext>
            </a:extLst>
          </p:cNvPr>
          <p:cNvSpPr txBox="1"/>
          <p:nvPr/>
        </p:nvSpPr>
        <p:spPr>
          <a:xfrm>
            <a:off x="4328160" y="28655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5DEE5-8A6E-4332-A548-8320B1BB9994}"/>
              </a:ext>
            </a:extLst>
          </p:cNvPr>
          <p:cNvSpPr txBox="1"/>
          <p:nvPr/>
        </p:nvSpPr>
        <p:spPr>
          <a:xfrm>
            <a:off x="4617720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B005-EBDE-4EF3-B955-FA0DBA9AECD1}"/>
              </a:ext>
            </a:extLst>
          </p:cNvPr>
          <p:cNvSpPr txBox="1"/>
          <p:nvPr/>
        </p:nvSpPr>
        <p:spPr>
          <a:xfrm>
            <a:off x="5022985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6ED01-5563-4521-A7C1-C0B940D51473}"/>
              </a:ext>
            </a:extLst>
          </p:cNvPr>
          <p:cNvSpPr txBox="1"/>
          <p:nvPr/>
        </p:nvSpPr>
        <p:spPr>
          <a:xfrm>
            <a:off x="5646420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8FF14-9BDA-4986-9D23-048FB4A50B98}"/>
              </a:ext>
            </a:extLst>
          </p:cNvPr>
          <p:cNvSpPr txBox="1"/>
          <p:nvPr/>
        </p:nvSpPr>
        <p:spPr>
          <a:xfrm>
            <a:off x="432816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041B4-50AF-435D-BDAB-59AC0335DBCF}"/>
              </a:ext>
            </a:extLst>
          </p:cNvPr>
          <p:cNvSpPr txBox="1"/>
          <p:nvPr/>
        </p:nvSpPr>
        <p:spPr>
          <a:xfrm>
            <a:off x="6191251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6E1F2-65C5-48BB-AE83-E548CF00C3A2}"/>
              </a:ext>
            </a:extLst>
          </p:cNvPr>
          <p:cNvSpPr txBox="1"/>
          <p:nvPr/>
        </p:nvSpPr>
        <p:spPr>
          <a:xfrm>
            <a:off x="5676901" y="484632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1C6E6-E862-42C7-BED6-C5C58CA90305}"/>
              </a:ext>
            </a:extLst>
          </p:cNvPr>
          <p:cNvSpPr txBox="1"/>
          <p:nvPr/>
        </p:nvSpPr>
        <p:spPr>
          <a:xfrm>
            <a:off x="7597140" y="291768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019E4-34E8-4A7B-B571-9F5A8D79D90F}"/>
              </a:ext>
            </a:extLst>
          </p:cNvPr>
          <p:cNvSpPr txBox="1"/>
          <p:nvPr/>
        </p:nvSpPr>
        <p:spPr>
          <a:xfrm>
            <a:off x="759714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0B6FDC-8B4A-437B-8AF9-5783AC2E40D6}"/>
              </a:ext>
            </a:extLst>
          </p:cNvPr>
          <p:cNvSpPr txBox="1"/>
          <p:nvPr/>
        </p:nvSpPr>
        <p:spPr>
          <a:xfrm>
            <a:off x="6800853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6F38F-6113-410D-8AF0-C4E44003E8AF}"/>
              </a:ext>
            </a:extLst>
          </p:cNvPr>
          <p:cNvSpPr txBox="1"/>
          <p:nvPr/>
        </p:nvSpPr>
        <p:spPr>
          <a:xfrm>
            <a:off x="7297551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632EA-BB2E-4393-A9FF-B1C56CA011D3}"/>
              </a:ext>
            </a:extLst>
          </p:cNvPr>
          <p:cNvSpPr txBox="1"/>
          <p:nvPr/>
        </p:nvSpPr>
        <p:spPr>
          <a:xfrm>
            <a:off x="7297551" y="408402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32245-77BC-4F1D-9144-34EF6A1187C6}"/>
              </a:ext>
            </a:extLst>
          </p:cNvPr>
          <p:cNvSpPr txBox="1"/>
          <p:nvPr/>
        </p:nvSpPr>
        <p:spPr>
          <a:xfrm>
            <a:off x="6783201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A12FF-1CCE-4E91-9BA9-F233ACFCFC98}"/>
              </a:ext>
            </a:extLst>
          </p:cNvPr>
          <p:cNvSpPr txBox="1"/>
          <p:nvPr/>
        </p:nvSpPr>
        <p:spPr>
          <a:xfrm>
            <a:off x="6191251" y="485442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BFADB-EA10-44E6-BBE4-8FE848E59146}"/>
              </a:ext>
            </a:extLst>
          </p:cNvPr>
          <p:cNvSpPr txBox="1"/>
          <p:nvPr/>
        </p:nvSpPr>
        <p:spPr>
          <a:xfrm>
            <a:off x="5042035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D2DFD-196A-494C-9FBB-823D79FD7583}"/>
              </a:ext>
            </a:extLst>
          </p:cNvPr>
          <p:cNvSpPr txBox="1"/>
          <p:nvPr/>
        </p:nvSpPr>
        <p:spPr>
          <a:xfrm>
            <a:off x="4611505" y="416561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4829E-9CEB-40E9-A948-C19DD656074D}"/>
              </a:ext>
            </a:extLst>
          </p:cNvPr>
          <p:cNvSpPr txBox="1"/>
          <p:nvPr/>
        </p:nvSpPr>
        <p:spPr>
          <a:xfrm>
            <a:off x="2818338" y="1288349"/>
            <a:ext cx="138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C1CF8-3A28-4C37-9327-F865847DBFFD}"/>
              </a:ext>
            </a:extLst>
          </p:cNvPr>
          <p:cNvSpPr/>
          <p:nvPr/>
        </p:nvSpPr>
        <p:spPr>
          <a:xfrm>
            <a:off x="8706564" y="480093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56372-6136-4329-B0E5-7299B5C44E12}"/>
              </a:ext>
            </a:extLst>
          </p:cNvPr>
          <p:cNvSpPr/>
          <p:nvPr/>
        </p:nvSpPr>
        <p:spPr>
          <a:xfrm>
            <a:off x="8706565" y="1566624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7394A0-EAD5-4E52-8D43-A564ECCCEA4C}"/>
              </a:ext>
            </a:extLst>
          </p:cNvPr>
          <p:cNvSpPr/>
          <p:nvPr/>
        </p:nvSpPr>
        <p:spPr>
          <a:xfrm>
            <a:off x="2813659" y="48099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E845A-8E9A-4B48-9151-1322E85378C4}"/>
              </a:ext>
            </a:extLst>
          </p:cNvPr>
          <p:cNvCxnSpPr>
            <a:cxnSpLocks/>
          </p:cNvCxnSpPr>
          <p:nvPr/>
        </p:nvCxnSpPr>
        <p:spPr>
          <a:xfrm>
            <a:off x="7132320" y="4616264"/>
            <a:ext cx="979170" cy="127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8BA94A-7298-4B90-A1DB-2A62D8D5A053}"/>
              </a:ext>
            </a:extLst>
          </p:cNvPr>
          <p:cNvSpPr txBox="1"/>
          <p:nvPr/>
        </p:nvSpPr>
        <p:spPr>
          <a:xfrm>
            <a:off x="6350043" y="5938729"/>
            <a:ext cx="433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Flux Region</a:t>
            </a:r>
          </a:p>
        </p:txBody>
      </p:sp>
    </p:spTree>
    <p:extLst>
      <p:ext uri="{BB962C8B-B14F-4D97-AF65-F5344CB8AC3E}">
        <p14:creationId xmlns:p14="http://schemas.microsoft.com/office/powerpoint/2010/main" val="30953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5" b="34078"/>
          <a:stretch/>
        </p:blipFill>
        <p:spPr>
          <a:xfrm>
            <a:off x="566737" y="2211355"/>
            <a:ext cx="11058525" cy="22580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D31E35-C267-48B9-A355-CACC5D9FD616}"/>
              </a:ext>
            </a:extLst>
          </p:cNvPr>
          <p:cNvCxnSpPr/>
          <p:nvPr/>
        </p:nvCxnSpPr>
        <p:spPr>
          <a:xfrm>
            <a:off x="2167812" y="1875452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91B038-59F0-4B66-905C-512DE127B074}"/>
              </a:ext>
            </a:extLst>
          </p:cNvPr>
          <p:cNvCxnSpPr/>
          <p:nvPr/>
        </p:nvCxnSpPr>
        <p:spPr>
          <a:xfrm>
            <a:off x="2167812" y="2186473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0" b="34221"/>
          <a:stretch/>
        </p:blipFill>
        <p:spPr>
          <a:xfrm>
            <a:off x="566736" y="2071395"/>
            <a:ext cx="11058525" cy="2332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EF8C1-9BFA-42C6-AEBA-0379293C1A81}"/>
              </a:ext>
            </a:extLst>
          </p:cNvPr>
          <p:cNvSpPr/>
          <p:nvPr/>
        </p:nvSpPr>
        <p:spPr>
          <a:xfrm>
            <a:off x="8848699" y="1717452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F87B8-FE78-4055-9F96-A5D5CBB7C9D4}"/>
              </a:ext>
            </a:extLst>
          </p:cNvPr>
          <p:cNvSpPr/>
          <p:nvPr/>
        </p:nvSpPr>
        <p:spPr>
          <a:xfrm>
            <a:off x="2610459" y="1669763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91A88-FB64-4D50-842A-178869E0F4EC}"/>
              </a:ext>
            </a:extLst>
          </p:cNvPr>
          <p:cNvCxnSpPr/>
          <p:nvPr/>
        </p:nvCxnSpPr>
        <p:spPr>
          <a:xfrm>
            <a:off x="5643466" y="345989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DCDAD-80D7-4623-92FC-6D15F29D268C}"/>
              </a:ext>
            </a:extLst>
          </p:cNvPr>
          <p:cNvCxnSpPr/>
          <p:nvPr/>
        </p:nvCxnSpPr>
        <p:spPr>
          <a:xfrm>
            <a:off x="5643466" y="372913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EC5E-6440-4BF9-AA93-45950EACE73F}"/>
              </a:ext>
            </a:extLst>
          </p:cNvPr>
          <p:cNvCxnSpPr/>
          <p:nvPr/>
        </p:nvCxnSpPr>
        <p:spPr>
          <a:xfrm>
            <a:off x="5643465" y="292141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776E9-25DE-44EB-9DEA-70D4E7B94A25}"/>
              </a:ext>
            </a:extLst>
          </p:cNvPr>
          <p:cNvCxnSpPr/>
          <p:nvPr/>
        </p:nvCxnSpPr>
        <p:spPr>
          <a:xfrm>
            <a:off x="5643465" y="319065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7F2A72-F316-47D7-856B-6F78C9A07073}"/>
              </a:ext>
            </a:extLst>
          </p:cNvPr>
          <p:cNvSpPr/>
          <p:nvPr/>
        </p:nvSpPr>
        <p:spPr>
          <a:xfrm>
            <a:off x="5384800" y="2071395"/>
            <a:ext cx="1422400" cy="2744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719C9-124A-4F49-84B5-01A981910E3E}"/>
              </a:ext>
            </a:extLst>
          </p:cNvPr>
          <p:cNvSpPr txBox="1"/>
          <p:nvPr/>
        </p:nvSpPr>
        <p:spPr>
          <a:xfrm>
            <a:off x="3901440" y="5085079"/>
            <a:ext cx="509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Cross-Coupling Region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357E0A-4E95-422E-B48C-33365586E6F9}"/>
              </a:ext>
            </a:extLst>
          </p:cNvPr>
          <p:cNvCxnSpPr/>
          <p:nvPr/>
        </p:nvCxnSpPr>
        <p:spPr>
          <a:xfrm flipV="1">
            <a:off x="6095998" y="4942527"/>
            <a:ext cx="0" cy="311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3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1" t="10894" r="13526" b="9517"/>
          <a:stretch/>
        </p:blipFill>
        <p:spPr>
          <a:xfrm>
            <a:off x="2092960" y="873759"/>
            <a:ext cx="8036560" cy="5200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DA12C-C037-4011-B98F-8FCB9A9A5416}"/>
              </a:ext>
            </a:extLst>
          </p:cNvPr>
          <p:cNvSpPr/>
          <p:nvPr/>
        </p:nvSpPr>
        <p:spPr>
          <a:xfrm>
            <a:off x="1968954" y="51147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A1E55-7231-43A4-806A-B902CF055ED9}"/>
              </a:ext>
            </a:extLst>
          </p:cNvPr>
          <p:cNvSpPr/>
          <p:nvPr/>
        </p:nvSpPr>
        <p:spPr>
          <a:xfrm>
            <a:off x="1968954" y="103441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4FE7D-C021-409B-91A9-505A9C9847F0}"/>
              </a:ext>
            </a:extLst>
          </p:cNvPr>
          <p:cNvSpPr/>
          <p:nvPr/>
        </p:nvSpPr>
        <p:spPr>
          <a:xfrm>
            <a:off x="9090453" y="1106485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A6F14-F277-4B3F-9A92-B79B024BD198}"/>
              </a:ext>
            </a:extLst>
          </p:cNvPr>
          <p:cNvSpPr/>
          <p:nvPr/>
        </p:nvSpPr>
        <p:spPr>
          <a:xfrm>
            <a:off x="9090453" y="504362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</p:spTree>
    <p:extLst>
      <p:ext uri="{BB962C8B-B14F-4D97-AF65-F5344CB8AC3E}">
        <p14:creationId xmlns:p14="http://schemas.microsoft.com/office/powerpoint/2010/main" val="41962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4D6DE-1904-4EAF-8574-8384A84F5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5" b="14229"/>
          <a:stretch/>
        </p:blipFill>
        <p:spPr>
          <a:xfrm>
            <a:off x="454770" y="1045029"/>
            <a:ext cx="11058525" cy="47212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31F90-D42C-4C90-B23C-EC51B1F033A4}"/>
              </a:ext>
            </a:extLst>
          </p:cNvPr>
          <p:cNvCxnSpPr/>
          <p:nvPr/>
        </p:nvCxnSpPr>
        <p:spPr>
          <a:xfrm>
            <a:off x="3760236" y="2127379"/>
            <a:ext cx="998376" cy="115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745AC-0376-462B-B55E-0361D5EAB630}"/>
              </a:ext>
            </a:extLst>
          </p:cNvPr>
          <p:cNvCxnSpPr/>
          <p:nvPr/>
        </p:nvCxnSpPr>
        <p:spPr>
          <a:xfrm flipH="1">
            <a:off x="8602825" y="2094721"/>
            <a:ext cx="1175657" cy="122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3BFA5-D1C7-4672-B946-857E466584DE}"/>
              </a:ext>
            </a:extLst>
          </p:cNvPr>
          <p:cNvCxnSpPr/>
          <p:nvPr/>
        </p:nvCxnSpPr>
        <p:spPr>
          <a:xfrm flipV="1">
            <a:off x="6344817" y="4674637"/>
            <a:ext cx="0" cy="849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49965-5878-4941-95AB-7493B620BC2E}"/>
              </a:ext>
            </a:extLst>
          </p:cNvPr>
          <p:cNvSpPr txBox="1"/>
          <p:nvPr/>
        </p:nvSpPr>
        <p:spPr>
          <a:xfrm>
            <a:off x="3085930" y="1343169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BC23C-55A4-4632-B837-764E184F5326}"/>
              </a:ext>
            </a:extLst>
          </p:cNvPr>
          <p:cNvSpPr txBox="1"/>
          <p:nvPr/>
        </p:nvSpPr>
        <p:spPr>
          <a:xfrm>
            <a:off x="9241631" y="1265605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52357-DC60-4441-A65D-5DA9C89B7772}"/>
              </a:ext>
            </a:extLst>
          </p:cNvPr>
          <p:cNvSpPr txBox="1"/>
          <p:nvPr/>
        </p:nvSpPr>
        <p:spPr>
          <a:xfrm>
            <a:off x="5595258" y="5459028"/>
            <a:ext cx="1996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</a:p>
        </p:txBody>
      </p:sp>
    </p:spTree>
    <p:extLst>
      <p:ext uri="{BB962C8B-B14F-4D97-AF65-F5344CB8AC3E}">
        <p14:creationId xmlns:p14="http://schemas.microsoft.com/office/powerpoint/2010/main" val="101402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01C94F-DBF5-4DD4-B513-20E898E6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6" t="6565" r="21890" b="8328"/>
          <a:stretch/>
        </p:blipFill>
        <p:spPr>
          <a:xfrm>
            <a:off x="2677887" y="904671"/>
            <a:ext cx="6268934" cy="4805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662058" y="1091173"/>
            <a:ext cx="2051400" cy="470798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70" y="1091173"/>
            <a:ext cx="1982319" cy="47079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110460"/>
            <a:ext cx="511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2968263" y="997906"/>
            <a:ext cx="135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648230" y="1011459"/>
            <a:ext cx="11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269615" y="1751975"/>
            <a:ext cx="111967" cy="514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19831" y="1719345"/>
            <a:ext cx="90646" cy="546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50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A3EB-2E47-46BE-BC35-A8E2892C7871}"/>
              </a:ext>
            </a:extLst>
          </p:cNvPr>
          <p:cNvSpPr/>
          <p:nvPr/>
        </p:nvSpPr>
        <p:spPr>
          <a:xfrm>
            <a:off x="5143548" y="1088257"/>
            <a:ext cx="1309982" cy="47079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171A5-6628-41D1-99FA-79761938FA16}"/>
              </a:ext>
            </a:extLst>
          </p:cNvPr>
          <p:cNvSpPr/>
          <p:nvPr/>
        </p:nvSpPr>
        <p:spPr>
          <a:xfrm>
            <a:off x="3683173" y="134368"/>
            <a:ext cx="4815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 Flux Region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B6C275-BAC3-4114-BE03-B3E5E1422CBC}"/>
              </a:ext>
            </a:extLst>
          </p:cNvPr>
          <p:cNvCxnSpPr>
            <a:cxnSpLocks/>
          </p:cNvCxnSpPr>
          <p:nvPr/>
        </p:nvCxnSpPr>
        <p:spPr>
          <a:xfrm flipH="1">
            <a:off x="5949679" y="722797"/>
            <a:ext cx="15881" cy="33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38BAA-F236-4DCD-B419-F87DC6E2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48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12</cp:revision>
  <dcterms:created xsi:type="dcterms:W3CDTF">2020-11-24T09:24:51Z</dcterms:created>
  <dcterms:modified xsi:type="dcterms:W3CDTF">2020-11-24T12:38:33Z</dcterms:modified>
</cp:coreProperties>
</file>