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5F30-449E-4EFD-ADF3-B77DE1DC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B9B1-FD89-49A5-B899-A0FC21BE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0071-7CB5-4F3E-8788-4C48F529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078C-52E8-48E2-BB9D-8C0CD0E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FCDB-5534-40B3-8AD7-5395111C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14C5-187C-4BFA-9DBB-5400016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F548F-D1E2-4F20-9325-F36ED643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408F-84ED-4B15-947C-90742B6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15B3-5EF8-47CC-94D4-028540CF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F847-B2E0-4CA5-8869-853B47E9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789C4-5D0C-4802-ACCD-B94726223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98D5-24FE-4428-AC30-58566B94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861E-5FA0-4FE1-BF34-EB7F875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CB0C-471F-446B-A6F8-958972B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3ECD-DFED-45CF-ADA8-C94F9B3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5A4E-88C4-4C5B-9511-D8CA4B7F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86F4-9232-4A36-861F-F6C1993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687E-7C67-45B5-A95F-8AC68742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C9C6-9877-410D-B01C-667D4A09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B8BC-DDD4-485C-A306-E5681D5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4CE8-C9EA-4DB3-8DD4-5CFDBEA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51FF-B3BF-42EE-8463-C046905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767-BA8D-4B6D-A045-637B68FE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504B-0083-4A70-844B-A36BFECB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6608-7E93-4418-8AC8-B17E936C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E23-EFD1-4982-9471-348E064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F885-D2CD-427C-8023-4217A273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E36A-EC46-4B58-91CE-A3CB2A5C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409F-4F1E-4BF8-818E-12C05A24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3061D-DEF8-43A9-9FBC-7C820D5C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D373-250F-4F7C-B6F8-1157B8B0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A7D6-E087-4A68-9649-CB0C54E3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AF7F-A58E-4F6E-84C5-6F31811A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7EDA-0D70-4A99-8D09-163C47AA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7A4ED-0833-4DF2-B9A8-B436EC26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D1B6C-0751-45E5-9EFD-6D854B5B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91EF-5ECF-407C-87BE-D6572E9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FD051-ABC1-4B85-9662-E5F6F320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467D-6513-4156-AE56-60933A37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BBAB-8FE7-4896-A3D1-B76510B5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57C5E-3197-4499-BA61-85D0284F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3136-CD91-4398-AB74-316CBB98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64C35-830E-4B05-95E3-41B4BAA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1D72-9E9B-4897-9556-89B93BA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67006-CE92-4686-A0C6-D4ED147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5639-B766-464B-910E-D6B0D0BA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AB87-B542-4BEB-902C-A29C71D5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6BE-AB22-4014-A9CD-EAB84535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90CBA-AB6A-4D99-A3D7-B0D49369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08A8-48B5-4896-9254-ECCCAAA1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D6E9-924F-4482-B276-78751EB2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7086-8257-43EC-8F7D-1B2BE0A3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0ECC-A8E9-447F-9EF5-CC9FE4E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986B-53BA-417C-A3C3-93D45D33A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08A9-F8D4-429D-A33C-EF8D1C55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8357-F9D1-498A-9926-91251A1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FBD0-E7F0-4E17-B034-6C3BE06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6CC30-5B03-4052-AD95-9009CFEC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98BBC-85A9-4D81-93B4-702D94D0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FD557-7F4A-457A-88B6-0E561ED6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42E-F5DB-4F9B-AE7C-4A4F604D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E861-F5B1-46B8-8E16-63FB47DBF58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EC7-175F-4DCC-9D9F-9CBD2B0F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0951-BA97-4645-B1B3-70DF41E0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55E4-FF33-44BA-8619-48D0AC8B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13127D7-DC58-47BE-8663-F766B6FA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07" y="786495"/>
            <a:ext cx="5569029" cy="44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300C49-E59F-4A2B-A134-5AA7238B9E70}"/>
                  </a:ext>
                </a:extLst>
              </p:cNvPr>
              <p:cNvSpPr txBox="1"/>
              <p:nvPr/>
            </p:nvSpPr>
            <p:spPr>
              <a:xfrm>
                <a:off x="6425801" y="2690533"/>
                <a:ext cx="36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300C49-E59F-4A2B-A134-5AA7238B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01" y="2690533"/>
                <a:ext cx="366983" cy="369332"/>
              </a:xfrm>
              <a:prstGeom prst="rect">
                <a:avLst/>
              </a:prstGeom>
              <a:blipFill>
                <a:blip r:embed="rId3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CBCD7-D9D7-46A1-B812-80D1501A24F7}"/>
                  </a:ext>
                </a:extLst>
              </p:cNvPr>
              <p:cNvSpPr txBox="1"/>
              <p:nvPr/>
            </p:nvSpPr>
            <p:spPr>
              <a:xfrm>
                <a:off x="5263254" y="2669379"/>
                <a:ext cx="36698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CBCD7-D9D7-46A1-B812-80D1501A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54" y="2669379"/>
                <a:ext cx="366983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08DE-457B-48F1-B13A-EC8C2B6AB94A}"/>
                  </a:ext>
                </a:extLst>
              </p:cNvPr>
              <p:cNvSpPr txBox="1"/>
              <p:nvPr/>
            </p:nvSpPr>
            <p:spPr>
              <a:xfrm>
                <a:off x="4917578" y="4850971"/>
                <a:ext cx="109217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08DE-457B-48F1-B13A-EC8C2B6A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78" y="4850971"/>
                <a:ext cx="1092173" cy="3907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EBE991-7A03-44AA-9110-F59E7D22A975}"/>
                  </a:ext>
                </a:extLst>
              </p:cNvPr>
              <p:cNvSpPr txBox="1"/>
              <p:nvPr/>
            </p:nvSpPr>
            <p:spPr>
              <a:xfrm>
                <a:off x="4917578" y="4333570"/>
                <a:ext cx="109217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EBE991-7A03-44AA-9110-F59E7D22A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78" y="4333570"/>
                <a:ext cx="1092173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F32328-4540-4F69-A291-CC1CE4359A58}"/>
                  </a:ext>
                </a:extLst>
              </p:cNvPr>
              <p:cNvSpPr txBox="1"/>
              <p:nvPr/>
            </p:nvSpPr>
            <p:spPr>
              <a:xfrm>
                <a:off x="3852849" y="4760561"/>
                <a:ext cx="1092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F32328-4540-4F69-A291-CC1CE435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49" y="4760561"/>
                <a:ext cx="10921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9C8180-32C4-446F-946B-300BB8114A11}"/>
              </a:ext>
            </a:extLst>
          </p:cNvPr>
          <p:cNvCxnSpPr>
            <a:cxnSpLocks/>
          </p:cNvCxnSpPr>
          <p:nvPr/>
        </p:nvCxnSpPr>
        <p:spPr>
          <a:xfrm>
            <a:off x="4621434" y="4983628"/>
            <a:ext cx="168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1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1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63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1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6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10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85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2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7EBEB-51CE-484B-B72C-4EF6D850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8" y="42042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31052-B028-4E55-9261-5ADC2229FCC3}"/>
                  </a:ext>
                </a:extLst>
              </p:cNvPr>
              <p:cNvSpPr txBox="1"/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31052-B028-4E55-9261-5ADC2229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015" y="2797073"/>
                <a:ext cx="349857" cy="369332"/>
              </a:xfrm>
              <a:prstGeom prst="rect">
                <a:avLst/>
              </a:prstGeom>
              <a:blipFill>
                <a:blip r:embed="rId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87400-18F1-4769-85D3-E9C9EB7B3BD1}"/>
                  </a:ext>
                </a:extLst>
              </p:cNvPr>
              <p:cNvSpPr txBox="1"/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87400-18F1-4769-85D3-E9C9EB7B3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20" y="2273612"/>
                <a:ext cx="34985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63A120-C105-4D27-B239-F97EF927E96E}"/>
                  </a:ext>
                </a:extLst>
              </p:cNvPr>
              <p:cNvSpPr txBox="1"/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63A120-C105-4D27-B239-F97EF927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2" y="5632386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07F47-90EE-4ABB-A96D-417A0EED1AE0}"/>
                  </a:ext>
                </a:extLst>
              </p:cNvPr>
              <p:cNvSpPr txBox="1"/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07F47-90EE-4ABB-A96D-417A0EED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17" y="4344120"/>
                <a:ext cx="1041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8371-DE7D-4537-A800-E7C04CD81D87}"/>
                  </a:ext>
                </a:extLst>
              </p:cNvPr>
              <p:cNvSpPr txBox="1"/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618371-DE7D-4537-A800-E7C04CD81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09" y="3722075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509FE-C1C1-451C-9253-14949405C756}"/>
                  </a:ext>
                </a:extLst>
              </p:cNvPr>
              <p:cNvSpPr txBox="1"/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509FE-C1C1-451C-9253-14949405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19" y="3974788"/>
                <a:ext cx="349857" cy="369332"/>
              </a:xfrm>
              <a:prstGeom prst="rect">
                <a:avLst/>
              </a:prstGeom>
              <a:blipFill>
                <a:blip r:embed="rId8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45D74-4496-4B03-89F4-9BA945879E44}"/>
                  </a:ext>
                </a:extLst>
              </p:cNvPr>
              <p:cNvSpPr txBox="1"/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45D74-4496-4B03-89F4-9BA94587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3" y="5455459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60968-8C72-4459-873F-E2C4C4E497CC}"/>
              </a:ext>
            </a:extLst>
          </p:cNvPr>
          <p:cNvCxnSpPr/>
          <p:nvPr/>
        </p:nvCxnSpPr>
        <p:spPr>
          <a:xfrm flipV="1">
            <a:off x="6957391" y="5632386"/>
            <a:ext cx="214686" cy="10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50DEB9-77D3-42F4-9D4C-CCFAD84B2171}"/>
                  </a:ext>
                </a:extLst>
              </p:cNvPr>
              <p:cNvSpPr txBox="1"/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50DEB9-77D3-42F4-9D4C-CCFAD84B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66" y="263815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3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31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47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9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2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4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06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60E01-F056-4B07-9702-631AA155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02" y="493298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2B80B-EE2B-4924-8825-0931FBB4AD2A}"/>
                  </a:ext>
                </a:extLst>
              </p:cNvPr>
              <p:cNvSpPr txBox="1"/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2B80B-EE2B-4924-8825-0931FBB4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42" y="2400833"/>
                <a:ext cx="349857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22C817-B71D-4388-878D-4DE11E2560AD}"/>
                  </a:ext>
                </a:extLst>
              </p:cNvPr>
              <p:cNvSpPr txBox="1"/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22C817-B71D-4388-878D-4DE11E25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66" y="2940196"/>
                <a:ext cx="349857" cy="369332"/>
              </a:xfrm>
              <a:prstGeom prst="rect">
                <a:avLst/>
              </a:prstGeom>
              <a:blipFill>
                <a:blip r:embed="rId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E5B25-A74F-4302-AA3C-9AC78129E5EC}"/>
                  </a:ext>
                </a:extLst>
              </p:cNvPr>
              <p:cNvSpPr txBox="1"/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E5B25-A74F-4302-AA3C-9AC78129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1" y="3719531"/>
                <a:ext cx="1041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EFD54F-34CF-4D89-96EC-0F2AC09D3869}"/>
                  </a:ext>
                </a:extLst>
              </p:cNvPr>
              <p:cNvSpPr txBox="1"/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EFD54F-34CF-4D89-96EC-0F2AC09D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52" y="3817490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70826-9C85-48C3-8DB5-BC75E231AF8B}"/>
                  </a:ext>
                </a:extLst>
              </p:cNvPr>
              <p:cNvSpPr txBox="1"/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70826-9C85-48C3-8DB5-BC75E231A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76938"/>
                <a:ext cx="349857" cy="369332"/>
              </a:xfrm>
              <a:prstGeom prst="rect">
                <a:avLst/>
              </a:prstGeom>
              <a:blipFill>
                <a:blip r:embed="rId7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5AF6-E4BB-4C7E-A9FB-D9E93CB5444B}"/>
                  </a:ext>
                </a:extLst>
              </p:cNvPr>
              <p:cNvSpPr txBox="1"/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5AF6-E4BB-4C7E-A9FB-D9E93CB5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67" y="4620914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158F5-7E72-4889-A940-6C8C7E4530B7}"/>
                  </a:ext>
                </a:extLst>
              </p:cNvPr>
              <p:cNvSpPr txBox="1"/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158F5-7E72-4889-A940-6C8C7E45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29" y="5838966"/>
                <a:ext cx="1041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2945C-D805-4213-8460-BAB7C157B12A}"/>
                  </a:ext>
                </a:extLst>
              </p:cNvPr>
              <p:cNvSpPr txBox="1"/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2945C-D805-4213-8460-BAB7C157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46" y="5314333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B3AF7-BEB8-4CAC-BD18-CFC9B6275C51}"/>
              </a:ext>
            </a:extLst>
          </p:cNvPr>
          <p:cNvCxnSpPr>
            <a:cxnSpLocks/>
          </p:cNvCxnSpPr>
          <p:nvPr/>
        </p:nvCxnSpPr>
        <p:spPr>
          <a:xfrm>
            <a:off x="5239910" y="5605670"/>
            <a:ext cx="198782" cy="13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/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9" y="465568"/>
                <a:ext cx="1098314" cy="276999"/>
              </a:xfrm>
              <a:prstGeom prst="rect">
                <a:avLst/>
              </a:prstGeom>
              <a:blipFill>
                <a:blip r:embed="rId2"/>
                <a:stretch>
                  <a:fillRect l="-5000" t="-2174" r="-7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/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973016"/>
                <a:ext cx="1408270" cy="298415"/>
              </a:xfrm>
              <a:prstGeom prst="rect">
                <a:avLst/>
              </a:prstGeom>
              <a:blipFill>
                <a:blip r:embed="rId3"/>
                <a:stretch>
                  <a:fillRect l="-3896" t="-2041" r="-56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/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blipFill>
                <a:blip r:embed="rId4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/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blipFill>
                <a:blip r:embed="rId5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4E5EEE-BC76-45C0-B89D-EACD3F6ADEFF}"/>
              </a:ext>
            </a:extLst>
          </p:cNvPr>
          <p:cNvSpPr/>
          <p:nvPr/>
        </p:nvSpPr>
        <p:spPr>
          <a:xfrm>
            <a:off x="6717323" y="433754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/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7" y="3082677"/>
                <a:ext cx="5979394" cy="276999"/>
              </a:xfrm>
              <a:prstGeom prst="rect">
                <a:avLst/>
              </a:prstGeom>
              <a:blipFill>
                <a:blip r:embed="rId6"/>
                <a:stretch>
                  <a:fillRect l="-510" t="-4444" r="-11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E8CAE5-4923-4A5B-9A36-2009DDA96A63}"/>
              </a:ext>
            </a:extLst>
          </p:cNvPr>
          <p:cNvSpPr txBox="1"/>
          <p:nvPr/>
        </p:nvSpPr>
        <p:spPr>
          <a:xfrm>
            <a:off x="8695592" y="2990344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/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0" y="4165967"/>
                <a:ext cx="6040436" cy="298415"/>
              </a:xfrm>
              <a:prstGeom prst="rect">
                <a:avLst/>
              </a:prstGeom>
              <a:blipFill>
                <a:blip r:embed="rId7"/>
                <a:stretch>
                  <a:fillRect l="-101" r="-10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69B35D-9307-4254-8373-8B629D6348B5}"/>
              </a:ext>
            </a:extLst>
          </p:cNvPr>
          <p:cNvSpPr txBox="1"/>
          <p:nvPr/>
        </p:nvSpPr>
        <p:spPr>
          <a:xfrm>
            <a:off x="8959360" y="4522727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8AB07DD-1CD0-406E-9EC7-6854D0724184}"/>
              </a:ext>
            </a:extLst>
          </p:cNvPr>
          <p:cNvSpPr/>
          <p:nvPr/>
        </p:nvSpPr>
        <p:spPr>
          <a:xfrm>
            <a:off x="8227411" y="3705070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/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86" y="5066922"/>
                <a:ext cx="6045758" cy="298415"/>
              </a:xfrm>
              <a:prstGeom prst="rect">
                <a:avLst/>
              </a:prstGeom>
              <a:blipFill>
                <a:blip r:embed="rId8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/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77" y="2151909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/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92" y="3627555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/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755646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222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/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253877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44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/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2313720"/>
                <a:ext cx="7060907" cy="298415"/>
              </a:xfrm>
              <a:prstGeom prst="rect">
                <a:avLst/>
              </a:prstGeom>
              <a:blipFill>
                <a:blip r:embed="rId4"/>
                <a:stretch>
                  <a:fillRect t="-2083" r="-77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/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2811951"/>
                <a:ext cx="6826099" cy="298415"/>
              </a:xfrm>
              <a:prstGeom prst="rect">
                <a:avLst/>
              </a:prstGeom>
              <a:blipFill>
                <a:blip r:embed="rId5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/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3893210"/>
                <a:ext cx="7066229" cy="298415"/>
              </a:xfrm>
              <a:prstGeom prst="rect">
                <a:avLst/>
              </a:prstGeom>
              <a:blipFill>
                <a:blip r:embed="rId6"/>
                <a:stretch>
                  <a:fillRect t="-2041"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/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4543841"/>
                <a:ext cx="6804042" cy="298415"/>
              </a:xfrm>
              <a:prstGeom prst="rect">
                <a:avLst/>
              </a:prstGeom>
              <a:blipFill>
                <a:blip r:embed="rId7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7572A779-A634-4CD0-8B86-1AD0DF422AC5}"/>
              </a:ext>
            </a:extLst>
          </p:cNvPr>
          <p:cNvSpPr/>
          <p:nvPr/>
        </p:nvSpPr>
        <p:spPr>
          <a:xfrm>
            <a:off x="7608276" y="621322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23820C-96DF-4580-ABC4-DEB8A752412F}"/>
              </a:ext>
            </a:extLst>
          </p:cNvPr>
          <p:cNvSpPr/>
          <p:nvPr/>
        </p:nvSpPr>
        <p:spPr>
          <a:xfrm>
            <a:off x="7450014" y="220393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4EFB15-BE2A-4C8E-868D-A4CA0D972760}"/>
              </a:ext>
            </a:extLst>
          </p:cNvPr>
          <p:cNvSpPr/>
          <p:nvPr/>
        </p:nvSpPr>
        <p:spPr>
          <a:xfrm>
            <a:off x="7650951" y="3787671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F7BD-153B-46AA-AC41-1587B86BC72D}"/>
              </a:ext>
            </a:extLst>
          </p:cNvPr>
          <p:cNvSpPr txBox="1"/>
          <p:nvPr/>
        </p:nvSpPr>
        <p:spPr>
          <a:xfrm>
            <a:off x="8395202" y="755646"/>
            <a:ext cx="262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Alfa beta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92A10-A273-4A51-BC5F-1B80B8DA05DA}"/>
              </a:ext>
            </a:extLst>
          </p:cNvPr>
          <p:cNvSpPr txBox="1"/>
          <p:nvPr/>
        </p:nvSpPr>
        <p:spPr>
          <a:xfrm>
            <a:off x="9040955" y="3110366"/>
            <a:ext cx="262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theta</a:t>
            </a:r>
            <a:r>
              <a:rPr lang="tr-TR" dirty="0"/>
              <a:t> ve </a:t>
            </a:r>
            <a:r>
              <a:rPr lang="tr-TR" dirty="0" err="1"/>
              <a:t>Ms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52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43F35-5369-4AA1-BB77-5AF23C401D97}"/>
                  </a:ext>
                </a:extLst>
              </p:cNvPr>
              <p:cNvSpPr txBox="1"/>
              <p:nvPr/>
            </p:nvSpPr>
            <p:spPr>
              <a:xfrm>
                <a:off x="2383178" y="707520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43F35-5369-4AA1-BB77-5AF23C40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8" y="707520"/>
                <a:ext cx="6256777" cy="276999"/>
              </a:xfrm>
              <a:prstGeom prst="rect">
                <a:avLst/>
              </a:prstGeom>
              <a:blipFill>
                <a:blip r:embed="rId2"/>
                <a:stretch>
                  <a:fillRect l="-487" t="-2174" r="-9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4A2466-393E-407B-A320-66E165A67768}"/>
                  </a:ext>
                </a:extLst>
              </p:cNvPr>
              <p:cNvSpPr txBox="1"/>
              <p:nvPr/>
            </p:nvSpPr>
            <p:spPr>
              <a:xfrm>
                <a:off x="2851175" y="1229814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4A2466-393E-407B-A320-66E165A6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75" y="1229814"/>
                <a:ext cx="5422959" cy="276999"/>
              </a:xfrm>
              <a:prstGeom prst="rect">
                <a:avLst/>
              </a:prstGeom>
              <a:blipFill>
                <a:blip r:embed="rId3"/>
                <a:stretch>
                  <a:fillRect l="-5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2A372-B833-4952-A961-D5168D5C4E3A}"/>
              </a:ext>
            </a:extLst>
          </p:cNvPr>
          <p:cNvCxnSpPr>
            <a:cxnSpLocks/>
          </p:cNvCxnSpPr>
          <p:nvPr/>
        </p:nvCxnSpPr>
        <p:spPr>
          <a:xfrm>
            <a:off x="5511566" y="1961147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569B-634D-483D-A6F5-632655190DCB}"/>
                  </a:ext>
                </a:extLst>
              </p:cNvPr>
              <p:cNvSpPr txBox="1"/>
              <p:nvPr/>
            </p:nvSpPr>
            <p:spPr>
              <a:xfrm>
                <a:off x="842211" y="2695074"/>
                <a:ext cx="2370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569B-634D-483D-A6F5-63265519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2695074"/>
                <a:ext cx="23702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A00C-641E-470C-92F4-EB4FB38E77CC}"/>
                  </a:ext>
                </a:extLst>
              </p:cNvPr>
              <p:cNvSpPr txBox="1"/>
              <p:nvPr/>
            </p:nvSpPr>
            <p:spPr>
              <a:xfrm>
                <a:off x="8587818" y="2695074"/>
                <a:ext cx="2370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A00C-641E-470C-92F4-EB4FB38E7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818" y="2695074"/>
                <a:ext cx="23702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02DE2-A92B-4481-9E52-525E4C9B3CA3}"/>
                  </a:ext>
                </a:extLst>
              </p:cNvPr>
              <p:cNvSpPr txBox="1"/>
              <p:nvPr/>
            </p:nvSpPr>
            <p:spPr>
              <a:xfrm>
                <a:off x="3478052" y="3513222"/>
                <a:ext cx="6640504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180−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02DE2-A92B-4481-9E52-525E4C9B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52" y="3513222"/>
                <a:ext cx="6640504" cy="382797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5B053-7C12-4078-87F6-DCDBDD1C1932}"/>
              </a:ext>
            </a:extLst>
          </p:cNvPr>
          <p:cNvCxnSpPr>
            <a:cxnSpLocks/>
          </p:cNvCxnSpPr>
          <p:nvPr/>
        </p:nvCxnSpPr>
        <p:spPr>
          <a:xfrm>
            <a:off x="5571778" y="4122821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BCE2-5B39-4537-81E8-408B98CE1DE6}"/>
                  </a:ext>
                </a:extLst>
              </p:cNvPr>
              <p:cNvSpPr txBox="1"/>
              <p:nvPr/>
            </p:nvSpPr>
            <p:spPr>
              <a:xfrm>
                <a:off x="2191314" y="4817279"/>
                <a:ext cx="6640504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BCE2-5B39-4537-81E8-408B98CE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14" y="4817279"/>
                <a:ext cx="6640504" cy="702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BF2A1-F2D8-4DA1-BFD1-3004137F4095}"/>
              </a:ext>
            </a:extLst>
          </p:cNvPr>
          <p:cNvCxnSpPr>
            <a:cxnSpLocks/>
          </p:cNvCxnSpPr>
          <p:nvPr/>
        </p:nvCxnSpPr>
        <p:spPr>
          <a:xfrm>
            <a:off x="5700115" y="551997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04B5F-4835-406B-BD67-55141D059AB2}"/>
                  </a:ext>
                </a:extLst>
              </p:cNvPr>
              <p:cNvSpPr txBox="1"/>
              <p:nvPr/>
            </p:nvSpPr>
            <p:spPr>
              <a:xfrm>
                <a:off x="2383178" y="6073375"/>
                <a:ext cx="6640504" cy="702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04B5F-4835-406B-BD67-55141D05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78" y="6073375"/>
                <a:ext cx="6640504" cy="702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49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2D5781-D37F-4022-8361-74EE156F71D8}"/>
                  </a:ext>
                </a:extLst>
              </p:cNvPr>
              <p:cNvSpPr txBox="1"/>
              <p:nvPr/>
            </p:nvSpPr>
            <p:spPr>
              <a:xfrm>
                <a:off x="1732238" y="880898"/>
                <a:ext cx="2003433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2D5781-D37F-4022-8361-74EE156F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880898"/>
                <a:ext cx="2003433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E9147-54CB-4EB7-8778-0F6A693C0535}"/>
                  </a:ext>
                </a:extLst>
              </p:cNvPr>
              <p:cNvSpPr txBox="1"/>
              <p:nvPr/>
            </p:nvSpPr>
            <p:spPr>
              <a:xfrm>
                <a:off x="5343124" y="762404"/>
                <a:ext cx="6640504" cy="57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0" dirty="0"/>
                  <a:t>x1=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180−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arccos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  <m:sup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E9147-54CB-4EB7-8778-0F6A693C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24" y="762404"/>
                <a:ext cx="6640504" cy="571951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0E53AF-4ED2-4502-82AA-064DC0643870}"/>
              </a:ext>
            </a:extLst>
          </p:cNvPr>
          <p:cNvCxnSpPr>
            <a:cxnSpLocks/>
          </p:cNvCxnSpPr>
          <p:nvPr/>
        </p:nvCxnSpPr>
        <p:spPr>
          <a:xfrm>
            <a:off x="5176364" y="2117405"/>
            <a:ext cx="131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EA784-A594-47C8-8B1B-1670392B5BBA}"/>
                  </a:ext>
                </a:extLst>
              </p:cNvPr>
              <p:cNvSpPr txBox="1"/>
              <p:nvPr/>
            </p:nvSpPr>
            <p:spPr>
              <a:xfrm>
                <a:off x="3811743" y="3015549"/>
                <a:ext cx="240232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EA784-A594-47C8-8B1B-1670392B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43" y="3015549"/>
                <a:ext cx="2402324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7F94A-5049-4C51-BD90-8482F95068A1}"/>
                  </a:ext>
                </a:extLst>
              </p:cNvPr>
              <p:cNvSpPr txBox="1"/>
              <p:nvPr/>
            </p:nvSpPr>
            <p:spPr>
              <a:xfrm>
                <a:off x="7091538" y="1612705"/>
                <a:ext cx="6640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180-x1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7F94A-5049-4C51-BD90-8482F950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38" y="1612705"/>
                <a:ext cx="664050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0C5A4E-2499-40C3-BD39-39FF19918C87}"/>
              </a:ext>
            </a:extLst>
          </p:cNvPr>
          <p:cNvCxnSpPr>
            <a:cxnSpLocks/>
          </p:cNvCxnSpPr>
          <p:nvPr/>
        </p:nvCxnSpPr>
        <p:spPr>
          <a:xfrm>
            <a:off x="5202633" y="3989510"/>
            <a:ext cx="131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CAFD-23C1-4418-8C05-4C79D70A45CC}"/>
                  </a:ext>
                </a:extLst>
              </p:cNvPr>
              <p:cNvSpPr txBox="1"/>
              <p:nvPr/>
            </p:nvSpPr>
            <p:spPr>
              <a:xfrm>
                <a:off x="3839347" y="4980723"/>
                <a:ext cx="2347116" cy="10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CAFD-23C1-4418-8C05-4C79D70A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47" y="4980723"/>
                <a:ext cx="2347116" cy="1012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E1962-6DB1-4134-968F-E35DDCF24544}"/>
              </a:ext>
            </a:extLst>
          </p:cNvPr>
          <p:cNvCxnSpPr/>
          <p:nvPr/>
        </p:nvCxnSpPr>
        <p:spPr>
          <a:xfrm>
            <a:off x="6483943" y="5401386"/>
            <a:ext cx="121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71BC6-D890-4F00-A286-2EF93DE0933B}"/>
                  </a:ext>
                </a:extLst>
              </p:cNvPr>
              <p:cNvSpPr txBox="1"/>
              <p:nvPr/>
            </p:nvSpPr>
            <p:spPr>
              <a:xfrm>
                <a:off x="8209991" y="5054399"/>
                <a:ext cx="2907187" cy="69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atan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71BC6-D890-4F00-A286-2EF93DE0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91" y="5054399"/>
                <a:ext cx="2907187" cy="693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D7F3E-C8B5-4407-ACBD-B830896EF6FE}"/>
                  </a:ext>
                </a:extLst>
              </p:cNvPr>
              <p:cNvSpPr txBox="1"/>
              <p:nvPr/>
            </p:nvSpPr>
            <p:spPr>
              <a:xfrm>
                <a:off x="2262863" y="1303068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D7F3E-C8B5-4407-ACBD-B830896E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63" y="1303068"/>
                <a:ext cx="7060907" cy="298415"/>
              </a:xfrm>
              <a:prstGeom prst="rect">
                <a:avLst/>
              </a:prstGeom>
              <a:blipFill>
                <a:blip r:embed="rId2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9BD41-495A-46EE-8308-332E584819DA}"/>
                  </a:ext>
                </a:extLst>
              </p:cNvPr>
              <p:cNvSpPr txBox="1"/>
              <p:nvPr/>
            </p:nvSpPr>
            <p:spPr>
              <a:xfrm>
                <a:off x="2309755" y="1801299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9BD41-495A-46EE-8308-332E5848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55" y="1801299"/>
                <a:ext cx="6826099" cy="298415"/>
              </a:xfrm>
              <a:prstGeom prst="rect">
                <a:avLst/>
              </a:prstGeom>
              <a:blipFill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781D-36EF-41F8-A016-10D4FA297FB3}"/>
                  </a:ext>
                </a:extLst>
              </p:cNvPr>
              <p:cNvSpPr txBox="1"/>
              <p:nvPr/>
            </p:nvSpPr>
            <p:spPr>
              <a:xfrm>
                <a:off x="2141466" y="2882558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781D-36EF-41F8-A016-10D4FA29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66" y="2882558"/>
                <a:ext cx="7066229" cy="298415"/>
              </a:xfrm>
              <a:prstGeom prst="rect">
                <a:avLst/>
              </a:prstGeom>
              <a:blipFill>
                <a:blip r:embed="rId4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83BBF-EE6F-45DC-AEF2-5E7B4D966C0A}"/>
                  </a:ext>
                </a:extLst>
              </p:cNvPr>
              <p:cNvSpPr txBox="1"/>
              <p:nvPr/>
            </p:nvSpPr>
            <p:spPr>
              <a:xfrm>
                <a:off x="2141466" y="3533189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83BBF-EE6F-45DC-AEF2-5E7B4D96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66" y="3533189"/>
                <a:ext cx="6804042" cy="298415"/>
              </a:xfrm>
              <a:prstGeom prst="rect">
                <a:avLst/>
              </a:prstGeom>
              <a:blipFill>
                <a:blip r:embed="rId5"/>
                <a:stretch>
                  <a:fillRect l="-896"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B946A49F-3D57-44AA-9084-34A152069185}"/>
              </a:ext>
            </a:extLst>
          </p:cNvPr>
          <p:cNvSpPr/>
          <p:nvPr/>
        </p:nvSpPr>
        <p:spPr>
          <a:xfrm>
            <a:off x="9062246" y="1193286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C294FF7-8ADC-4E2E-BD2E-5B3B354E8D53}"/>
              </a:ext>
            </a:extLst>
          </p:cNvPr>
          <p:cNvSpPr/>
          <p:nvPr/>
        </p:nvSpPr>
        <p:spPr>
          <a:xfrm>
            <a:off x="9263183" y="2777019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528</Words>
  <Application>Microsoft Office PowerPoint</Application>
  <PresentationFormat>Widescreen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2020-04-14T19:29:53Z</dcterms:created>
  <dcterms:modified xsi:type="dcterms:W3CDTF">2020-04-14T21:46:37Z</dcterms:modified>
</cp:coreProperties>
</file>