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D0901-BCBD-4760-95BC-25F7409756D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A244-89FC-44A1-B386-58276E5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7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BA244-89FC-44A1-B386-58276E566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BA244-89FC-44A1-B386-58276E5665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6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8E1C-E8BF-4196-AA2D-25CC3D0CF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F10D2-E26E-40F2-BA33-D303AA4C7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F7E5-43A8-4FAC-81B6-16885CAB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EEA0-B534-4044-AEAB-FFB8D312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1D87-D1B2-4BE1-BABC-344D9D79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1EF6-0CE6-4A00-8D31-763E7535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D09FC-1197-48EC-BDE0-9BCAFC7D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E837-E53F-4AA2-9DBE-B3258E67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0313-AA1D-40AB-BC10-F79E60C9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92CD-6AE7-47EB-813F-14346E67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8412A-324A-4A6D-9A6D-5646DB618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D692-9C3E-4589-8EA3-FBFAD2C6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B84D-F939-4798-AFE2-2DA06B83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57B4-EAFC-4046-A336-53248A01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D901-DB4B-4F7D-9790-D12D1398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2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E0BB-55E5-4AED-AC74-E18FD296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45DE-1A5D-43C6-ADAF-BE8C32C1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6E1F-7586-4A25-9AEB-3339B675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105E-409F-421D-B71D-8591E11A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7C209-F502-4205-909A-B676BE03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8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9881-6310-4316-9A65-EA94406B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BF9E-A637-4BA7-A8D0-8CA34941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FA17B-997E-4267-A1D6-7676759C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86F2-BADC-4147-9FDD-96234479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6E46-CE1F-490B-AF32-F05E63D2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8A4D-463F-4FE6-BEF3-C399AD5D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1503-FB7D-485E-A694-254E198B1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CA81D-4953-4D0F-88BF-C23BAF2C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66D13-45C9-4177-81A2-3E83E824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D2FF-E0E4-4EBE-B154-BCCA87DB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887CA-029E-49F0-9D3F-5BD88CB2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AF29-4837-4608-A719-00815A3A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F918-374D-432E-A403-D6D76B93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71D28-6AD8-4FA0-9455-39879CF6E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84667-3EF7-4157-9827-3FC60E42C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16B93-BC0C-4C24-A5CD-F4D1C7ACC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8C188-D254-4FF0-9F2E-0389F686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15510-17CE-49EF-82FA-6552F42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A5F9E-24BD-488A-BEF1-1C349AF4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84DD-B73A-40FB-8608-0EB3FED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9722A-5077-4BCE-949A-9E0F6924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DEBB6-2C8A-4FA7-8B1A-72B3C273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06ED5-2757-44AB-8FBF-DD55891D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6E11A-23FD-4D21-AC85-B46D4488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8B6FB-2F80-4C75-974A-982A935F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D1FF-1FEE-45B9-A0F5-1249993D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3288-CFB1-49AE-9499-64CA4F83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2AA1-B047-4F4B-B4AE-C0CE415E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60BE-B789-4B6A-8B17-1925009E7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FF27D-BD4C-405D-B5BA-F4AD3EBA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CC78-9E97-4F43-937F-B6E02B89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66F5-A48E-414F-9441-22B798E4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AA5C-70FD-45A1-A169-5C33D87D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BBFFB-44F7-40E5-833C-8C05D4869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5118-6B3B-44AB-8E05-7171CE8D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FE95D-16D8-4E1D-8726-D5573E5F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79D0-5D88-4B08-AE42-6C378E63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FEC8E-5299-4A24-831E-6D0B9903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1B31B-B3BE-42FF-ADD1-FB39E64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6816-DB12-4AA7-84C5-D08E089B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08F5-F906-4FB4-ADD2-F643F75BC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DE6A-71E9-4752-989C-D4F3E748F94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C164-6A84-4420-9C43-24CCD7D54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7C95-ACE5-45F1-9EB4-A8BD436F7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403319-733C-4DA3-A9D6-8691AD8FD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72" y="226062"/>
            <a:ext cx="9485290" cy="5169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24DDE2-7A6F-4BB3-AB48-5E4C1816518E}"/>
                  </a:ext>
                </a:extLst>
              </p:cNvPr>
              <p:cNvSpPr txBox="1"/>
              <p:nvPr/>
            </p:nvSpPr>
            <p:spPr>
              <a:xfrm>
                <a:off x="482958" y="4463662"/>
                <a:ext cx="4541950" cy="2351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Measurements: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Capacitor</a:t>
                </a:r>
                <a:r>
                  <a:rPr lang="tr-TR" dirty="0"/>
                  <a:t> </a:t>
                </a:r>
                <a:r>
                  <a:rPr lang="tr-TR" dirty="0" err="1"/>
                  <a:t>currents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Capacitor</a:t>
                </a:r>
                <a:r>
                  <a:rPr lang="tr-TR" dirty="0"/>
                  <a:t> </a:t>
                </a:r>
                <a:r>
                  <a:rPr lang="tr-TR" dirty="0" err="1"/>
                  <a:t>voltages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Leg</a:t>
                </a:r>
                <a:r>
                  <a:rPr lang="tr-TR" dirty="0"/>
                  <a:t> </a:t>
                </a:r>
                <a:r>
                  <a:rPr lang="tr-TR" dirty="0" err="1"/>
                  <a:t>Currents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Phase</a:t>
                </a:r>
                <a:r>
                  <a:rPr lang="tr-TR" dirty="0"/>
                  <a:t> </a:t>
                </a:r>
                <a:r>
                  <a:rPr lang="tr-TR" dirty="0" err="1"/>
                  <a:t>Currents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DC </a:t>
                </a:r>
                <a:r>
                  <a:rPr lang="tr-TR" dirty="0" err="1"/>
                  <a:t>input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24DDE2-7A6F-4BB3-AB48-5E4C18165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8" y="4463662"/>
                <a:ext cx="4541950" cy="2351156"/>
              </a:xfrm>
              <a:prstGeom prst="rect">
                <a:avLst/>
              </a:prstGeom>
              <a:blipFill>
                <a:blip r:embed="rId4"/>
                <a:stretch>
                  <a:fillRect l="-1074" t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70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12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71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37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BC7DF3-6D61-4EAD-8042-A937582C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53777"/>
            <a:ext cx="9469996" cy="55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F9D6B-9ABD-430E-AB3E-609D3C47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44" y="-180758"/>
            <a:ext cx="9780833" cy="565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12C732-9EC1-4A4B-B97D-AF19098F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7" y="128530"/>
            <a:ext cx="10747420" cy="56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3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8C3040-ED0B-47F1-9FDD-F84986A5519B}"/>
              </a:ext>
            </a:extLst>
          </p:cNvPr>
          <p:cNvSpPr/>
          <p:nvPr/>
        </p:nvSpPr>
        <p:spPr>
          <a:xfrm>
            <a:off x="3048000" y="-5065633"/>
            <a:ext cx="6096000" cy="169892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%% New merged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inducances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-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phA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L1_phA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LATop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ESLA;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L2_phA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LABTop+LABBot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L3_phA= ESLB;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L4_phA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LBTop+LBBot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L5_phA = Lin;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L6_phA=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LBCTop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LBCBot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ESLC;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%% Calculated impedances -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phA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Z1_phA = 1i*w*L6_phA + 1./(1i*w*C1C);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Z2_phA = 1i*w*L5_phA + Rin;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Z3_phA = Z1_phA.*Z2_phA./(Z1_phA+Z2_phA);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Z4_phA = Z3_phA + 1i*w*L4_phA;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Z5_phA = 1i*w*L3_phA + 1./(1i*w*C1B);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Z6_phA = Z4_phA.*Z5_phA./(Z4_phA+Z5_phA);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Z7_phA=Z6_phA+1i*w*L2_phA;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Z8_phA=1i*w*L1_phA + 1./(1i*w*C1A);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Zeqv_phA = Z7_phA.*Z8_phA./(Z7_phA+Z8_phA);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%% Capacitor A 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capA_phA= Z7_phA./(Z7_phA+Z8_phA);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%% New merged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inducances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-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phB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L1_phB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LATop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LABTop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LABBot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ESLA;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L2_phB = ESLB;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L3_phB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LBTop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LBBot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L4_phB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LBCTop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LBCBot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ESLC;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%% Calculated impedances -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phB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Z1_phB = 1i*w*L1_phB + 1./(1i*w*C1A);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Z2_phB = 1i*w*L2_phB + 1./(1i*w*C1B);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Z3_phB = Z1_phB.*Z2_phB./(Z1_phB+Z2_phB);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Z4_phB = Z3_phB + 1i*w*(L3_phB);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Z6_phB= 1i*w*Lin + Rin;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Z7=Z4_phB.*Z6_phB./(Z4_phB+Z6_phB);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Z5_phB = 1i*w*L4_phB + 1./(1i*w*C1C);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Zeqv_phB = Z4_phB.*Z5_phB./(Z4_phB+Z5_phB);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%% capacitor A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capA_phB=(Z5_phB./(Z7_phB+Z5_phB)).*(Z6_phB./(Z4_phB+Z6_phB)).*(Z2_phB./(Z1_phB+Z2_phB));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%% New merged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inducances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-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phC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L1_phC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LATop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LABTop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LABBot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ESLA;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L2_phC = ESLB;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L3_phC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LBTop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LBBot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L6_phC=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LBCTop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LBCBot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L4_phC = ESLC;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L5_phC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LCTop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LCBot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%% Calculated impedances -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phC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Z1_phC = 1i*w*L1_phC + 1./(1i*w*C1A);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Z2_phC = 1i*w*L2_phC + 1./(1i*w*C1B);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Z3_phC = Z1_phC.*Z2_phC./(Z1_phC+Z2_phC);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Z4_phC = Z3_phC + 1i*w*(L3_phC);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Z5_pHC= 1i*w*Lin+Rin;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Z6_pHC=Z4_phC.*Z5_phC./(Z4_phC+Z5_phC);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Z7_phC =Z6_pHC+L6_phC;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Z8_phC = 1i*w*L4_phC + 1./(1i*w*C1C);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Z9_phC = Z7_phC.*Z8_phC./(Z7_phC+Z8_phC);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Zeqv_phC = Z6_phC + 1i*w*L5_phC;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%% capacitor A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capA_phC=(Z8_phC./(Z7_phC+Z8_phC)).*(Z5_phC./(Z4_phC+Z5_phC)).*(Z2_phC./(Z1_phC+Z2_phC));</a:t>
            </a:r>
          </a:p>
        </p:txBody>
      </p:sp>
    </p:spTree>
    <p:extLst>
      <p:ext uri="{BB962C8B-B14F-4D97-AF65-F5344CB8AC3E}">
        <p14:creationId xmlns:p14="http://schemas.microsoft.com/office/powerpoint/2010/main" val="409784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9A986D-EC07-4336-A07B-0EC5256D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2671762"/>
            <a:ext cx="6076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3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7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82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34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812</Words>
  <Application>Microsoft Office PowerPoint</Application>
  <PresentationFormat>Widescreen</PresentationFormat>
  <Paragraphs>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26</cp:revision>
  <dcterms:created xsi:type="dcterms:W3CDTF">2020-05-04T22:54:42Z</dcterms:created>
  <dcterms:modified xsi:type="dcterms:W3CDTF">2020-05-10T19:01:35Z</dcterms:modified>
</cp:coreProperties>
</file>