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992-5D96-40C8-BFE8-AB7282B0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A076-0B5F-48B9-8B93-FAA4E9CF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C8EE-AB15-4998-AAE4-4155674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73DA-1957-4203-8393-7B772A3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517-5D63-4E30-8A6D-EEA4B034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69F-F850-4201-9E41-C7CC675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52DD-CCA7-4FFA-8EC4-4A8D8523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30FB-92EB-4319-83FA-E030425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DA0-BC80-4AB4-ADEF-866CA356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5319-079A-4537-9FBD-BFC333F1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903C1-F2EF-4A33-AA50-43879D10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E06B-1504-4410-965C-42F1C7CC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DC14-42AB-4F20-B809-AB88471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E501-9930-4F82-A91A-C82BEAC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C034-1EB6-49A0-95F9-6AA8AF2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636B-B39D-4752-9FED-8E6ABCD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F9FD-0821-42AD-8CE3-3C73865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435-2FB5-4F88-BAC8-7776A974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282B-B85F-4302-ADDE-3B7BB49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96F4-379B-46ED-A26D-97A1CEA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F371-AC31-4652-88C6-D3C08DA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AC7A-910D-44DC-9567-25CE7AF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782-3627-4F1B-B12C-DAF68C9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88BC-BE02-42AA-8D73-0334FE2D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7E32-72D9-4BD1-BE54-247231D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083-AAF3-4265-B3A1-7B51FDD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0731-592E-4EFE-AE17-909240711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C350-8538-4AD4-AB31-47F94FA8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B18E-8FCA-4729-9256-43AFBF9F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470C-D38A-455B-9FE4-476B9467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1DFE-5D83-415A-A993-43720E01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E472-9180-4C41-A917-10ADC8B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C510-7476-450C-84EE-BD36100B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63F9-E166-4A16-9D40-8B987C6A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8AE3-806F-4B0B-815B-EB997DC6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61214-9B31-4EB4-A72F-1BD1D67DA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C7818-3A2E-41B9-AF56-7715834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80FCC-8829-4DAB-881B-CBBC39D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68A0-A451-4BA4-A20D-95AD6EE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5BA6-B468-42A6-A80A-F11EC1A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FFF74-9C04-4AD4-93AF-3366614B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47E0-6A09-462F-AEDB-63250CA0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EFC3-F892-4C8F-A235-6DC5697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DBE5-4BB2-4A81-A7FB-9DAA082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F1CB-9152-4D53-9DEF-79CBA39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A31A-7AFD-4DA1-B84A-751C2F7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A15A-0676-42CE-A396-12FC872E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F638-65B4-41EA-82E9-EFD32B25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F944-3B7D-45F4-A09E-1C1E9D6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58FF4-46D1-4B34-9B41-7855F95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D8EF-EF7A-4EC0-98C7-68FD9276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7E5-C0B4-4974-BA18-B7B4BB1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AE42-6048-43A7-8860-AC82E40A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D4119-ED84-4256-882F-56B64C90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70EE7-B77B-4848-A8AC-B90C1D76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DD74-72C4-4EE3-BE61-9B12DC4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AC1B-7721-4FE5-A152-CB155D7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01D7-0E70-4ECD-83E2-1CCD3B6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9602-70D5-41F6-A92E-1B939CCB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A950-2BEE-493C-9CE4-5E94491E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211C-5309-4AD4-985A-E54F3255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DD70-7B7E-4C6C-AFDD-57D30FAD961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1121-B909-414C-9698-32E328298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27C5-0B01-40D1-B9B5-8A41DB85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166" y="7334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AC </a:t>
            </a:r>
            <a:r>
              <a:rPr lang="tr-TR" dirty="0" err="1"/>
              <a:t>to</a:t>
            </a:r>
            <a:r>
              <a:rPr lang="tr-TR" dirty="0"/>
              <a:t> DC  </a:t>
            </a:r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A39A3F-E977-4EF6-845B-7E40C7E5B15D}"/>
              </a:ext>
            </a:extLst>
          </p:cNvPr>
          <p:cNvSpPr txBox="1"/>
          <p:nvPr/>
        </p:nvSpPr>
        <p:spPr>
          <a:xfrm>
            <a:off x="1345324" y="451945"/>
            <a:ext cx="979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General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AC-</a:t>
            </a:r>
            <a:r>
              <a:rPr lang="tr-TR" dirty="0" err="1"/>
              <a:t>to</a:t>
            </a:r>
            <a:r>
              <a:rPr lang="tr-TR" dirty="0"/>
              <a:t>-</a:t>
            </a:r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 dirty="0" err="1"/>
              <a:t>conversion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A550-865C-4759-A44F-302A74C7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77"/>
            <a:ext cx="12192000" cy="4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766" y="578069"/>
            <a:ext cx="8271641" cy="78778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Aim</a:t>
            </a:r>
            <a:r>
              <a:rPr lang="tr-TR" dirty="0"/>
              <a:t> 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3619-8409-4E5A-96AB-877B5FBA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853"/>
            <a:ext cx="9144000" cy="3891947"/>
          </a:xfrm>
        </p:spPr>
        <p:txBody>
          <a:bodyPr/>
          <a:lstStyle/>
          <a:p>
            <a:r>
              <a:rPr lang="tr-TR" dirty="0"/>
              <a:t>LF-</a:t>
            </a:r>
            <a:r>
              <a:rPr lang="tr-TR" dirty="0" err="1"/>
              <a:t>Rectifier</a:t>
            </a:r>
            <a:r>
              <a:rPr lang="tr-TR" dirty="0"/>
              <a:t>, PFC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can be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a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6"/>
            <a:ext cx="9144000" cy="1145135"/>
          </a:xfrm>
        </p:spPr>
        <p:txBody>
          <a:bodyPr/>
          <a:lstStyle/>
          <a:p>
            <a:r>
              <a:rPr lang="tr-TR" dirty="0" err="1"/>
              <a:t>Proposed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98A3-ED3C-4003-A790-1B39D653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16" y="1691017"/>
            <a:ext cx="8611585" cy="43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37429-3F3B-4E8A-8AD8-4FBCE45C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Simplified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5824-C1B7-4BDB-B0C6-F83276B7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67" y="1804659"/>
            <a:ext cx="8258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602209"/>
            <a:ext cx="9144000" cy="997991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088B-4249-48BC-9BA9-80E2362F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20" y="1969940"/>
            <a:ext cx="274320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C47ED-8276-4A89-90FD-D6B1053E7481}"/>
              </a:ext>
            </a:extLst>
          </p:cNvPr>
          <p:cNvSpPr txBox="1"/>
          <p:nvPr/>
        </p:nvSpPr>
        <p:spPr>
          <a:xfrm>
            <a:off x="488731" y="2711670"/>
            <a:ext cx="2238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AF8EC-365D-4B09-A821-CDA9765F97A9}"/>
              </a:ext>
            </a:extLst>
          </p:cNvPr>
          <p:cNvSpPr txBox="1"/>
          <p:nvPr/>
        </p:nvSpPr>
        <p:spPr>
          <a:xfrm>
            <a:off x="5065986" y="2788613"/>
            <a:ext cx="2228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conduction</a:t>
            </a:r>
            <a:r>
              <a:rPr lang="tr-TR" dirty="0"/>
              <a:t> </a:t>
            </a:r>
            <a:r>
              <a:rPr lang="tr-TR" dirty="0" err="1"/>
              <a:t>resistance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396700-6135-4B35-A535-78DD63F3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9" y="650032"/>
            <a:ext cx="11249459" cy="55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3" y="530014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65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51F699F-5EE8-4924-A1B8-D565AF3B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93" y="903043"/>
            <a:ext cx="6041708" cy="252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4" y="3720814"/>
                <a:ext cx="2981547" cy="276999"/>
              </a:xfrm>
              <a:prstGeom prst="rect">
                <a:avLst/>
              </a:prstGeom>
              <a:blipFill>
                <a:blip r:embed="rId4"/>
                <a:stretch>
                  <a:fillRect l="-2658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CD7E52F-F12C-433A-AFE3-BBB7A7E76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51" y="4064246"/>
            <a:ext cx="5422583" cy="2629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1B984-A63D-462D-B823-89A1843F1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33" y="1435466"/>
            <a:ext cx="2743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86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blipFill>
                <a:blip r:embed="rId3"/>
                <a:stretch>
                  <a:fillRect l="-286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7794BE-3C0A-4D7B-B53B-D53F894B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57" y="1005979"/>
            <a:ext cx="5252403" cy="2320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B459E-E139-4746-A721-8C8A0B57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658" y="4250151"/>
            <a:ext cx="5461000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92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AC to DC  Inductive Power Transfer with Power Factor Correction </vt:lpstr>
      <vt:lpstr>PowerPoint Presentation</vt:lpstr>
      <vt:lpstr>Aim :</vt:lpstr>
      <vt:lpstr>Proposed-Design</vt:lpstr>
      <vt:lpstr>Simplified-Design</vt:lpstr>
      <vt:lpstr>Switching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Power Factor Corrected AC to DC  Inductive Power Transfer </dc:title>
  <dc:creator>Enes AYAZ</dc:creator>
  <cp:lastModifiedBy>Enes AYAZ</cp:lastModifiedBy>
  <cp:revision>12</cp:revision>
  <dcterms:created xsi:type="dcterms:W3CDTF">2020-09-17T13:15:28Z</dcterms:created>
  <dcterms:modified xsi:type="dcterms:W3CDTF">2020-09-21T13:58:15Z</dcterms:modified>
</cp:coreProperties>
</file>