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0EB6-D48A-46AC-9B08-12EF8F447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AC5C7-D3F1-4576-B7E0-378011854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AAFE-8166-4561-8EFC-9E5A4E24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BD1-AAC3-4EA7-89D4-39827A19BE2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1F2E5-E2EB-4B35-8D02-FE6503AD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DBAE-3DC4-4674-B567-63DB87B3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6D02-13A3-49C5-8A95-FD3E4625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0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858F-B856-41EC-B08C-9BD06346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A506A-E5E4-44CE-ACE0-A25712BD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27A63-51DF-4FFC-854E-B3E9A78F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BD1-AAC3-4EA7-89D4-39827A19BE2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9121B-C7E2-42B8-8675-DE9C16C1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8B0D-920F-40A2-A39F-E3E850EB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6D02-13A3-49C5-8A95-FD3E4625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0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80A3F-3537-4C02-BC38-473FC4B6E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21F7A-E0D1-4069-8259-66DE6A10E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7D01-CA54-4010-8A0D-26897DA6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BD1-AAC3-4EA7-89D4-39827A19BE2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EF6D2-EEC3-43E3-9B46-D136956A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DC977-7F6E-422B-806F-262567DD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6D02-13A3-49C5-8A95-FD3E4625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13C5-BDC0-4979-95CD-8A2A8538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BCFD-F7EC-4291-AA3C-BCF9580D1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A373-FF52-41C2-AE1D-5909C257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BD1-AAC3-4EA7-89D4-39827A19BE2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A5D9-5CDA-4F92-BC55-E9122D6C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9F5B5-156C-401B-907E-CBD447E3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6D02-13A3-49C5-8A95-FD3E4625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2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0FDC-A760-4FC4-8857-DB6DFC1D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5356D-791A-4F85-B4B1-9497B01B0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D2CF-393E-4E0F-8442-AD9FF99B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BD1-AAC3-4EA7-89D4-39827A19BE2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56172-A800-441D-8AA1-16744708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89E0A-2407-46AA-8C77-7732745A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6D02-13A3-49C5-8A95-FD3E4625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4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819-8DBB-44E1-A065-F5D1A86C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5294-9E4E-4E9A-A472-B36B3E3CE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51128-FAB5-464F-AAF0-D4D1F8FBC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012E8-BAC7-4362-9609-E0CC77E2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BD1-AAC3-4EA7-89D4-39827A19BE2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20C87-E6EB-4DEE-A617-6EC79130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BEF87-7EBB-42D4-92BC-4682E5A9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6D02-13A3-49C5-8A95-FD3E4625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0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5B11-7B9D-4291-8C5B-B275398E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416B5-92D8-4B5B-B6A6-9F265868B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D8585-5503-4AC9-8CF6-5B87D3B55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339C0-4ACC-47DF-8D15-84C481DDA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CFABE-4BE0-4FD6-8078-9067D1BFC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31FB6-4A18-4E00-96DD-0137B7DF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BD1-AAC3-4EA7-89D4-39827A19BE2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C583D-54C7-48EE-B72E-A57A3F07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C8DDC-6B02-45A3-9D1D-BE7388C7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6D02-13A3-49C5-8A95-FD3E4625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481B-2D74-4984-A8C7-C492F658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4489E-49B0-43FD-BE5D-CAC5871D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BD1-AAC3-4EA7-89D4-39827A19BE2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A55EE-C23A-4FD7-AA5B-E62D9096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A6A29-2DD2-4448-89FF-A4BE086B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6D02-13A3-49C5-8A95-FD3E4625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7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6E857-D474-4377-86A7-248558A4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BD1-AAC3-4EA7-89D4-39827A19BE2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1479C-0261-47E6-962E-BBF94BF4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F77B5-5C8A-490C-A094-C18D0988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6D02-13A3-49C5-8A95-FD3E4625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4446-FC46-43C9-9EE7-2F5F4527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F23F-B0DC-4073-A9B5-E8C42A33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EE283-E967-42B2-A821-02017F9B0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13A1E-D869-4A80-956B-E98EA4F7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BD1-AAC3-4EA7-89D4-39827A19BE2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AB9F7-ED6E-4E76-B980-6B4C9CCD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1E9B-F80C-4FE2-8164-F316D194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6D02-13A3-49C5-8A95-FD3E4625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940D-F119-4805-A363-5B91D1B8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4FAC4-3FD3-4F53-BD7E-A9201DFAF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52DD3-30D3-46BC-8F1D-C6BF4D43A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B83FE-C7D9-413F-8045-E4025A1F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BD1-AAC3-4EA7-89D4-39827A19BE2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AE889-45DD-477A-9F9D-DFC615D4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B5A3F-6AF4-413C-B0D4-A3D99A33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6D02-13A3-49C5-8A95-FD3E4625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32CC7-60AC-4820-AB09-2BC0A04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B545-81FE-495D-BE86-477982EEB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8C3C3-F51A-4859-8106-E80EC6DF1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74BD1-AAC3-4EA7-89D4-39827A19BE2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8E2A-3F58-46F7-B560-51821299B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239C-F72B-4ED4-9648-86440580D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B6D02-13A3-49C5-8A95-FD3E4625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377987-CECC-48EC-952F-7E18675D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264361"/>
            <a:ext cx="9218560" cy="43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2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65065-8EB1-46C7-A8FC-F4402B73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666750"/>
            <a:ext cx="113919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7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B94C42-4709-4732-9BA6-FC03796B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019" y="89447"/>
            <a:ext cx="4016265" cy="26800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716848-7F1F-4304-AD2B-E7A171A6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93" y="2769474"/>
            <a:ext cx="3911722" cy="32136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9DFA8C-E88E-4A7A-988E-67A9654E0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28" y="2923723"/>
            <a:ext cx="4016265" cy="339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5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76A-D933-48DB-9AB9-781F131D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4A16-296D-4B52-8104-8DF15B5A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</cp:revision>
  <dcterms:created xsi:type="dcterms:W3CDTF">2020-09-28T07:17:53Z</dcterms:created>
  <dcterms:modified xsi:type="dcterms:W3CDTF">2020-09-30T14:26:21Z</dcterms:modified>
</cp:coreProperties>
</file>