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B85AB-CFFD-4016-9A17-75EA07803C5A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E1E14-45B2-4EDC-A8C9-144FE373F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83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E1E14-45B2-4EDC-A8C9-144FE373F3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98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E1E14-45B2-4EDC-A8C9-144FE373F3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68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E1E14-45B2-4EDC-A8C9-144FE373F3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19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E1E14-45B2-4EDC-A8C9-144FE373F3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35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E1E14-45B2-4EDC-A8C9-144FE373F3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58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E1E14-45B2-4EDC-A8C9-144FE373F3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71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E1E14-45B2-4EDC-A8C9-144FE373F3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29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A73E6-B85C-4AFB-A0EA-6951AA765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373C5A-B3DE-4D07-AD5B-C545DB9B4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A1528-0787-4559-A10B-734356CF5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9E935-2CC4-440E-9B89-F6A012282012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35D11-40EF-4188-A16D-AE4A2304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99AED-0F8A-4D34-BC36-BEE363C78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415E5-DD4D-441B-8561-777375F15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19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ADD9-0D6E-4E32-847F-21161F534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3B1FE2-607A-4910-88F0-F0D2E932C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E37B3-8318-40E7-81A8-8565DD11E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9E935-2CC4-440E-9B89-F6A012282012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1E1E7-32BA-4071-BBEF-EF09C057F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DF6DA-39B9-4539-96A9-0E7FABB4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415E5-DD4D-441B-8561-777375F15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8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005BD9-1798-4BA2-9F6B-9AEE0E78AF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C50EEE-FE06-4F6A-959D-E4C990E9E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80E4F-A822-494A-B3D8-E235D1281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9E935-2CC4-440E-9B89-F6A012282012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BBE87-EB12-45FE-B45D-F3180FE8C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160A6-9694-4418-BD1C-08FB4C558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415E5-DD4D-441B-8561-777375F15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43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216B4-AE8A-4A72-B8F3-3CA2918E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1A722-537F-4031-8DEE-F02B27845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469C7-2432-4190-ACD6-B8292BA84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9E935-2CC4-440E-9B89-F6A012282012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09B7A-92C8-4742-8DBA-6BD567E00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BBDBC-1267-4EF3-A1FC-BF191CF3C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415E5-DD4D-441B-8561-777375F15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82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14FAF-990C-46B0-A2D5-34B43F419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588C77-F56A-4EB2-905E-DFCB17C81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6A55C-858F-4AB9-826A-120C43276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9E935-2CC4-440E-9B89-F6A012282012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79A85-B829-4120-8C7B-84E0804A1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3DCDF-F888-4C88-A544-02F13F316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415E5-DD4D-441B-8561-777375F15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14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25F3B-858D-4A6A-9317-85F894F20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F894A-D590-4FE8-9219-115F9CF24C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7F36F3-04A0-4375-A93C-99DFEF19C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0225BF-9D23-49AE-B138-BDF40475B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9E935-2CC4-440E-9B89-F6A012282012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FF44D-3519-44F1-B7D4-C911A9656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87202-42F3-4262-B20F-900F2B179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415E5-DD4D-441B-8561-777375F15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50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BDFA0-3DEB-4BE3-B078-FD3F8C8DB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5596F-D3F1-4AA8-85DA-99814AD7C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AB37B-3659-4379-9139-2F003FBB5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E96D59-5797-4795-9BED-77A2478148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65D01-6AFC-4B97-BBA6-C5468B42F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2B01D5-1CDA-4A5C-A168-2B137F2DC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9E935-2CC4-440E-9B89-F6A012282012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5C7122-CCA8-45C3-B58A-F27D5BB09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B241E8-5EFB-49FF-98F0-C5CC1B248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415E5-DD4D-441B-8561-777375F15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73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2E3AB-2278-43D0-8491-C33640245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8CE533-CEB5-4A53-AAC9-67FCAA7D9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9E935-2CC4-440E-9B89-F6A012282012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C6D942-0D32-4B60-9B86-2090D2642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65BF50-CBD8-4481-862A-DBFB72C72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415E5-DD4D-441B-8561-777375F15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03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234B12-62F7-4FCC-A68A-745E189FA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9E935-2CC4-440E-9B89-F6A012282012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DB54EF-05F4-4E23-AB13-BAED6E1CD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65AC4-7A73-4E35-9E05-F3FF10423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415E5-DD4D-441B-8561-777375F15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72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3BC7-005F-4490-83EE-665125569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50283-F8E0-4674-84E6-9310593C1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86178E-0DAA-4C75-A015-952F4E282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9F461-32C6-4111-8500-D9B1C1EE6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9E935-2CC4-440E-9B89-F6A012282012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9354C-A0D5-4542-A536-A4BC7BF5E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613D9-0EBE-4C2D-9E85-8B3841A7F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415E5-DD4D-441B-8561-777375F15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84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652E4-EFCD-4E22-B53F-A83E2950D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E9ED89-7C33-43F4-8B3A-E100FBD60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7A3FB-64F8-4731-86F7-8F1E427C8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A5FD0-2E73-4443-A049-B9A4C7A6B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9E935-2CC4-440E-9B89-F6A012282012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BB219-FBC6-48B0-B421-C5C198C34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34973-F240-4426-8383-FD0674F04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415E5-DD4D-441B-8561-777375F15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3E4DEF-D7F0-4480-9347-15E22B551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C18EC-9DA2-4C77-8BFB-F986C9C10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659C1-ABCF-452A-91B5-C96BBC233B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9E935-2CC4-440E-9B89-F6A012282012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3F7B0-0116-4EB9-980C-79B4E654A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D7C91-4450-4783-B930-986F1EBB04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415E5-DD4D-441B-8561-777375F15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97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AE470E-9FDF-47CF-84A9-9916FCE34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264" y="-139280"/>
            <a:ext cx="5657850" cy="6334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E54342-12F0-4CB7-BFC8-D6DA29FD6F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21" y="2444606"/>
            <a:ext cx="8451241" cy="375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875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2425D4-E971-4F26-8388-9EB7F84B7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3900"/>
            <a:ext cx="121920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973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78E8941-1667-45C5-8D62-C3277FE93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747" y="367317"/>
            <a:ext cx="9812505" cy="612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723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33D81E-9004-42BB-93A2-7EEE70A9D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54981"/>
            <a:ext cx="12542215" cy="556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99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CE1770-0EA2-4F01-9D2C-24344C69C7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37" y="723900"/>
            <a:ext cx="121920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543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6BF5B3-9918-4637-8814-E74BA3ACA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3107"/>
            <a:ext cx="12195573" cy="541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384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3BC0BA-EDB3-4DE4-BAB9-EDB6185EE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63" y="723900"/>
            <a:ext cx="121920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9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FEF8F6-E255-42CB-9FEF-CBA55C1E1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3900"/>
            <a:ext cx="121920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67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D3902F-8A39-4FA7-BCBF-F549CB009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3900"/>
            <a:ext cx="121920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663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A0D1C3-B83A-4094-B378-E0658DD38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3900"/>
            <a:ext cx="121920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686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</Words>
  <Application>Microsoft Office PowerPoint</Application>
  <PresentationFormat>Widescreen</PresentationFormat>
  <Paragraphs>7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3</cp:revision>
  <dcterms:created xsi:type="dcterms:W3CDTF">2020-10-18T10:25:55Z</dcterms:created>
  <dcterms:modified xsi:type="dcterms:W3CDTF">2020-10-18T10:50:33Z</dcterms:modified>
</cp:coreProperties>
</file>