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BAD2-503A-4728-A263-939D6B5E9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EA467-E549-4BF2-8EE5-8DE82E128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8B5C-19FD-4CD2-9892-55694715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74C6-ABE7-47A6-9683-F8E2A07A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9CBA-1EA3-4F5D-8826-2649608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1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B8B6-921C-4331-91B5-E4727596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4F535-AEA3-44B8-BE23-4C6812D70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123D-6ECE-4012-92A9-F68EBF63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7C13-3A5C-429D-A21D-1093D14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5050-D155-4DAB-855A-46FA3DC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3AC36-9A05-4F75-A827-D9DE3192F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6478E-246E-47D4-9A76-A2B00241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92E8-0FB7-4E8C-AB07-BC4DB038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4A4E-8273-46C0-A7B4-EFB8E5F7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5593-44B6-4D83-BB36-05D2984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4AF7-CBD1-4E3D-8C53-E6A9F9A3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B47F-4633-4BD2-9CEA-E57B8BB0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BE55-7894-4F15-A5B7-3B579312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7E49-9BE2-44A6-984F-A265285B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A753-6547-44DA-A064-C586A9E7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2A17-AA4F-49FB-A6E4-DDDD41AD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9DB23-8DC6-4E5C-9BFB-2D7C405D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C4E8-F988-4ACC-ADD0-486B3FCB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0E1D-462E-4213-BCFB-70181DF9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40FA-E812-42B7-88CD-A29E541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FDF-3469-4698-8205-1DD24C64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7E01-AF68-4078-9889-5FA90D23E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58B0-C65F-42D7-8375-1E93BA24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DEAE9-5540-4B5C-B234-20366B8B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EFEC-C464-488C-867C-7AA2FA8B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7B0EC-7FDB-41F5-BEAA-D07F063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548B-11ED-444C-914F-91FEB711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CA08-8A39-4A49-98E1-18BBF769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0A416-BF62-40AC-B124-436DDD6F2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C7F9E-E842-4C5D-8C80-FF9651563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6FDA4-A869-460E-9948-720FAECB8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3C4AB-D52F-46CD-9C96-D85D0A80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18EFA-1BE2-48B4-827E-7D853F79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86777-1E36-4654-95B5-E05D0B9A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783-751B-49C5-97F5-A287981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D8F6E-B1B2-4AE1-AC70-FDA24923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0ABD2-DAA4-4DC4-84C8-EA6B5523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E6B54-9783-44ED-97AA-2D2EC65E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19014-91D6-4BFE-A682-61A08187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A23D6-8763-40D8-AC00-4874B396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F759-B833-4C86-B5AD-82CCCE9C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4E53-B20D-42B5-A489-4F150FB8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195B-A9CB-490A-8055-04581D0E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CF811-15B9-4EC8-A4E6-54871C55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4BF12-AEF2-4071-89D3-6F82D441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09662-517D-4B6F-8EF5-B003B89F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2F3C9-2260-4112-BD23-8CAB40F3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7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A4A7-C396-4FAC-AEC3-80FE70A1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D6637-2415-42AD-969E-0C26A947D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126A7-96EC-44AA-9B68-3BF2ED51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3BEA-1AAD-4A7F-9532-6648EEBA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6F690-7438-49FD-A4B3-BCE4831A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86E73-3EE9-4A98-ADE2-E8918F25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76F0E-6D2A-4195-91F6-A6B3B659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1293-D458-4B54-85D8-5483E9D5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370E-AB73-408A-B2BF-6AFED63C0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D879-1D99-41E0-89F0-2DAC8526D96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E30A-55E2-40DB-88CF-5E51DB3EB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3088-0AA2-4EF5-9D2C-496E263C2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25E0-9C7B-4A87-A13B-7C935430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309572-2288-49BF-9473-5C1EA5C9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493776"/>
            <a:ext cx="4584343" cy="5779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7C028-3524-4848-8395-A385AB74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09" y="1259177"/>
            <a:ext cx="6146483" cy="45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6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887EA-D415-4FA9-A331-9BBD17A1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142" y="923544"/>
            <a:ext cx="6309983" cy="4773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3DD358-884D-44EE-835F-0C3BC683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8" y="832104"/>
            <a:ext cx="5034798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4BA8E-8EF4-4861-A855-6DED92C7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94" y="513588"/>
            <a:ext cx="66198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31843-A18C-4B3E-A844-916F90AD7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302" y="665174"/>
            <a:ext cx="9253050" cy="49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2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76AE-F5C4-4FAC-A96F-AF92ADF0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8A69-B7C5-422F-853D-A8746644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2020-04-25T12:14:25Z</dcterms:created>
  <dcterms:modified xsi:type="dcterms:W3CDTF">2020-04-25T14:24:28Z</dcterms:modified>
</cp:coreProperties>
</file>