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50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A723-50FB-46FA-A446-58F8417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A5DF3-229D-40D3-8972-D1A2A4A57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3CA3-F461-4DDD-9C6B-283324EA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3503-6932-4098-A17E-08A1B175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9CB0-C3E8-424A-BFBC-0ABAFCE5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EC9F-7171-4740-8002-076D5755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BBA7B-72DF-42A2-B45A-267131B0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88DF-B8D9-4C7D-986C-1ECA1C1A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DFAB-929A-4253-B23C-CEB12E1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F214-BECB-494A-ABA2-7D37B955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AA353-3087-4B0A-9680-809FA3EE1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F183-DDEC-4837-A9BB-2B63FF549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4AF6-E24A-48B1-8AE5-F1FC7353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104D-0257-4FE3-ADAE-21D19D4C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CD4B-8333-4D3D-A324-F4443BA5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9ACD-EB8B-4A61-8EA9-0E1E0C2D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B2B3E-8A80-45BB-966C-C86CE653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6EAD-8CBD-4D35-8161-0F7C7ECF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9F82-BFF8-41EC-AE6E-5C9A0B2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58B5-70A7-434B-BEF3-5F0C00A5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8FEA-7FB9-466B-A28B-5BCF8367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DA7BA-FB38-4225-AB61-FE7027E1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09A6-2FF6-48A1-B328-2FB2F195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D1FC2-C6EC-46E9-8E79-A954261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5289-8B0F-4749-A779-25C583F2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6482-F29A-4FFC-AA9E-1E911B75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5080-71E9-445C-8E5D-39AB35695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A798-FE84-4C29-8882-342B5EF5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34D6D-4EF4-457A-830F-98B44468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A22-51BA-4EEE-B634-65FF6645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4B5E6-65B1-4324-BFD9-7C115A9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0BA8-30BB-4B34-AB56-5808679C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21C6-38E8-4336-A282-6A5244A2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06A04-B3E4-4E93-A67B-FA26040A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6548E-D273-4370-B18C-F3F578FB1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701EF-F81B-4CF7-B515-4101566FE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5AC60-DB13-442C-AFC6-8C73A545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01BCF-0672-43C1-AF56-F28EC637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3518D-BFA8-43F9-BE8D-CF58948C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DA90-D073-4FCE-840A-AE491197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4685E-5F5F-4057-A0C0-450E3807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8E346-02C3-45D6-B732-7CB63FE2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911B-F83B-41B8-BE04-958D8E94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E0C66-D7E0-4485-B803-BB2A143B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E6902-BCE8-4FF7-83C5-931D7EE4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EA7F-3456-4F46-A2BA-0CECD12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8CBD-7253-4080-93D7-7D0B5470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36A8-EB8F-4B54-ABC6-E7961484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13E6D-C810-4834-972F-8C6A86D61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6FD03-6D9A-4841-962D-9FCE5AB7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F1B15-AED7-4B3E-B254-84BAB76D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2FB81-63FE-4A1F-9E50-6C9F4F6F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44A5-FD92-4A8A-A806-430CE104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D4CEA-FB2B-48FB-A00D-AD323EAD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2B3C-434A-4023-8C4E-C84C18BD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21F35-F5C6-4DA6-B7FD-525D8BFB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FC08-C846-49A7-9C5D-DDA61A33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CAC8B-886D-4EC6-AA32-123FE53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715FA-672C-4CF1-B8C5-A0AB96E16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1351-0558-4A7D-99D9-D1EACB71D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EC5A-E4C6-41F0-BFE9-7222FA786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F01F-8CFD-4FC8-88A5-25996246D830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DE479-1980-4EA0-8CA7-B9B021E2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27B6-61D2-4D94-99FB-F670D07C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ED58-3C89-4C73-8510-E221F471F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EB8EF6-C0DE-455C-89C7-91A84734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8" y="417894"/>
            <a:ext cx="3867150" cy="2447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5C2ED-49D2-4180-85C2-D44621EF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3" y="5684661"/>
            <a:ext cx="3943350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E301ED-9F9C-4132-AA38-62C43A09F1DE}"/>
                  </a:ext>
                </a:extLst>
              </p:cNvPr>
              <p:cNvSpPr/>
              <p:nvPr/>
            </p:nvSpPr>
            <p:spPr>
              <a:xfrm>
                <a:off x="9240712" y="804780"/>
                <a:ext cx="2060692" cy="957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E301ED-9F9C-4132-AA38-62C43A09F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712" y="804780"/>
                <a:ext cx="2060692" cy="95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C54A6E0-AC24-4492-9D6D-B335D829BA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46" r="2515"/>
          <a:stretch/>
        </p:blipFill>
        <p:spPr>
          <a:xfrm>
            <a:off x="1312842" y="2913374"/>
            <a:ext cx="2859914" cy="1471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E025C-019A-44B7-A6F6-A90CE12AD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09" y="4768401"/>
            <a:ext cx="5638800" cy="15773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37BDA-0D45-4F56-9DF8-C66AC62A2A39}"/>
              </a:ext>
            </a:extLst>
          </p:cNvPr>
          <p:cNvCxnSpPr/>
          <p:nvPr/>
        </p:nvCxnSpPr>
        <p:spPr>
          <a:xfrm>
            <a:off x="2307063" y="4816211"/>
            <a:ext cx="0" cy="46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3158F0-490E-4C91-BED7-30BB7169721B}"/>
                  </a:ext>
                </a:extLst>
              </p:cNvPr>
              <p:cNvSpPr txBox="1"/>
              <p:nvPr/>
            </p:nvSpPr>
            <p:spPr>
              <a:xfrm>
                <a:off x="2307063" y="4907923"/>
                <a:ext cx="2021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3158F0-490E-4C91-BED7-30BB71697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063" y="4907923"/>
                <a:ext cx="202171" cy="276999"/>
              </a:xfrm>
              <a:prstGeom prst="rect">
                <a:avLst/>
              </a:prstGeom>
              <a:blipFill>
                <a:blip r:embed="rId7"/>
                <a:stretch>
                  <a:fillRect l="-11765" r="-205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F91F7-A9AD-49F1-950E-ACC1FD17794D}"/>
                  </a:ext>
                </a:extLst>
              </p:cNvPr>
              <p:cNvSpPr txBox="1"/>
              <p:nvPr/>
            </p:nvSpPr>
            <p:spPr>
              <a:xfrm>
                <a:off x="5362024" y="5435289"/>
                <a:ext cx="6181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>
                    <a:solidFill>
                      <a:schemeClr val="accent1"/>
                    </a:solidFill>
                  </a:rPr>
                  <a:t>+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dirty="0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tr-TR" dirty="0">
                  <a:solidFill>
                    <a:schemeClr val="accent1"/>
                  </a:solidFill>
                </a:endParaRPr>
              </a:p>
              <a:p>
                <a:r>
                  <a:rPr lang="tr-TR" dirty="0">
                    <a:solidFill>
                      <a:schemeClr val="accent1"/>
                    </a:solidFill>
                  </a:rPr>
                  <a:t>-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AF91F7-A9AD-49F1-950E-ACC1FD17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024" y="5435289"/>
                <a:ext cx="618186" cy="923330"/>
              </a:xfrm>
              <a:prstGeom prst="rect">
                <a:avLst/>
              </a:prstGeom>
              <a:blipFill>
                <a:blip r:embed="rId8"/>
                <a:stretch>
                  <a:fillRect l="-891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C00793-F162-4DFA-BCC2-AED985A54FE3}"/>
                  </a:ext>
                </a:extLst>
              </p:cNvPr>
              <p:cNvSpPr/>
              <p:nvPr/>
            </p:nvSpPr>
            <p:spPr>
              <a:xfrm>
                <a:off x="5854081" y="955354"/>
                <a:ext cx="1406411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C00793-F162-4DFA-BCC2-AED985A54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81" y="955354"/>
                <a:ext cx="1406411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266A06-4C19-4127-80B0-E68716010447}"/>
                  </a:ext>
                </a:extLst>
              </p:cNvPr>
              <p:cNvSpPr/>
              <p:nvPr/>
            </p:nvSpPr>
            <p:spPr>
              <a:xfrm>
                <a:off x="7530622" y="2141414"/>
                <a:ext cx="2425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266A06-4C19-4127-80B0-E6871601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622" y="2141414"/>
                <a:ext cx="24257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0260AF-8A30-4C33-8269-4A8F30E89535}"/>
                  </a:ext>
                </a:extLst>
              </p:cNvPr>
              <p:cNvSpPr/>
              <p:nvPr/>
            </p:nvSpPr>
            <p:spPr>
              <a:xfrm>
                <a:off x="7793451" y="2688217"/>
                <a:ext cx="1900071" cy="961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sub>
                              </m:sSub>
                            </m:e>
                          </m:d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60260AF-8A30-4C33-8269-4A8F30E89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451" y="2688217"/>
                <a:ext cx="1900071" cy="9610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0CE6FD-705E-4705-A64E-1B8F7512040E}"/>
                  </a:ext>
                </a:extLst>
              </p:cNvPr>
              <p:cNvSpPr/>
              <p:nvPr/>
            </p:nvSpPr>
            <p:spPr>
              <a:xfrm>
                <a:off x="7555533" y="3797825"/>
                <a:ext cx="3001013" cy="759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C0CE6FD-705E-4705-A64E-1B8F75120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33" y="3797825"/>
                <a:ext cx="3001013" cy="7596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826FA0-DBA9-435A-97E7-2A3E37B2A2E6}"/>
                  </a:ext>
                </a:extLst>
              </p:cNvPr>
              <p:cNvSpPr/>
              <p:nvPr/>
            </p:nvSpPr>
            <p:spPr>
              <a:xfrm>
                <a:off x="7169167" y="4705968"/>
                <a:ext cx="3970189" cy="761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</a:rPr>
                                        <m:t>𝑑𝑠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826FA0-DBA9-435A-97E7-2A3E37B2A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167" y="4705968"/>
                <a:ext cx="3970189" cy="761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1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E64307-D5D7-43D2-BF37-9B07329B2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13"/>
            <a:ext cx="12192000" cy="2120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88552-D02A-44FC-B28E-2496E808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49" y="2620851"/>
            <a:ext cx="6720293" cy="35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52167-AA98-4E1E-80BC-F2D6918D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6" y="547353"/>
            <a:ext cx="10116588" cy="561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BEF16-A737-4D03-8E35-5D9C580BC9B5}"/>
              </a:ext>
            </a:extLst>
          </p:cNvPr>
          <p:cNvSpPr txBox="1"/>
          <p:nvPr/>
        </p:nvSpPr>
        <p:spPr>
          <a:xfrm>
            <a:off x="3786389" y="53799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532 </a:t>
            </a:r>
            <a:r>
              <a:rPr lang="tr-TR" dirty="0" err="1"/>
              <a:t>mV</a:t>
            </a:r>
            <a:r>
              <a:rPr lang="tr-TR" dirty="0"/>
              <a:t> </a:t>
            </a:r>
            <a:r>
              <a:rPr lang="tr-TR" dirty="0" err="1"/>
              <a:t>Vdd</a:t>
            </a:r>
            <a:r>
              <a:rPr lang="tr-TR" dirty="0"/>
              <a:t>- 195us </a:t>
            </a:r>
            <a:r>
              <a:rPr lang="tr-TR" dirty="0" err="1"/>
              <a:t>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33CA4-820D-4564-94F4-CC1B6966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05" y="1030310"/>
            <a:ext cx="9954294" cy="5424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2260B-3F2B-4F66-85E5-D7F5D5DE46B1}"/>
              </a:ext>
            </a:extLst>
          </p:cNvPr>
          <p:cNvSpPr txBox="1"/>
          <p:nvPr/>
        </p:nvSpPr>
        <p:spPr>
          <a:xfrm>
            <a:off x="3773510" y="403360"/>
            <a:ext cx="47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160 </a:t>
            </a:r>
            <a:r>
              <a:rPr lang="tr-TR" dirty="0" err="1"/>
              <a:t>mV</a:t>
            </a:r>
            <a:r>
              <a:rPr lang="tr-TR" dirty="0"/>
              <a:t> </a:t>
            </a:r>
            <a:r>
              <a:rPr lang="tr-TR" dirty="0" err="1"/>
              <a:t>Vdd</a:t>
            </a:r>
            <a:r>
              <a:rPr lang="tr-TR" dirty="0"/>
              <a:t>- 200us </a:t>
            </a:r>
            <a:r>
              <a:rPr lang="tr-TR" dirty="0" err="1"/>
              <a:t>charge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1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27CE1-CB6D-4B7C-A365-7EDB085B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" y="830686"/>
            <a:ext cx="10177725" cy="53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2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FEAF64-1925-4953-B718-11385AF8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580" y="1007816"/>
            <a:ext cx="5653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2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31C0C4-9567-4EDE-8FEB-CE475CE0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120" y="247963"/>
            <a:ext cx="79537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93EF48-F0CB-48A9-AA64-F3699884B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273" y="191702"/>
            <a:ext cx="6054507" cy="3237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65694-BACF-451E-B3CF-9F0FE415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73" y="3429000"/>
            <a:ext cx="6143223" cy="3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44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9</cp:revision>
  <dcterms:created xsi:type="dcterms:W3CDTF">2020-04-20T10:04:33Z</dcterms:created>
  <dcterms:modified xsi:type="dcterms:W3CDTF">2020-04-21T13:12:28Z</dcterms:modified>
</cp:coreProperties>
</file>