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10F5-63A7-4256-8976-FA102ADA6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0277B-996A-4A45-898A-CD52875A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3571-F2AA-489D-A4A8-83ABCBC1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5FB81-4B65-483C-8A6B-1E0710DA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6474D-0E78-4E2E-990C-92783831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F868-05C8-4E23-8FC3-9BB86FAC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AD347-6622-415F-8917-F19AC6DE9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6E40-5A72-4809-97ED-B7D2BA1C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4365-9B4D-4511-ADD3-2393387A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5AC7-F32E-465F-858F-F3D68E60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A61B6-5538-48E8-91F3-386C1DA30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8668C-1A5B-425C-8FC8-CFEF99333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AA68-38B2-4EBF-9812-8F7C0D13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8D36C-B4FB-4298-96C0-7C89C3B8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F9F1-367F-429F-80F1-2BAB42E8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8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212B-94CB-4E85-AD94-C2D9A98F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90AB-B8AB-4917-A37A-02EBC5F0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C072-EFB0-4107-A54B-03144325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170D-80B1-43FC-B0F2-812CBA7E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C16C-343B-4676-84EF-84914D0D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3037-078C-45D5-98A6-DC8F06E2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AEE73-EE15-44E2-B01C-3AC36DFA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265B8-DB0A-41E5-874B-9335C443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F5C4-76D7-4913-BB9A-473C9FD6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A3AF-14AB-4DE0-906B-22F6DC1A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5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D394-F6C7-4FBD-86D1-E3E718F1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9644-3C7F-4908-B595-0D3284042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4F9B-12CF-4687-A9E9-9B31C9B91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99C27-160B-4E91-B7C5-8ABE6FFA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4A371-B753-424F-A5B3-EAE3680F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1F595-56D9-4FB5-9C06-74ECF93A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8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A942-D4D0-4693-B33C-2A48D4CB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3DA67-31C9-48FA-BFFD-8C71EA44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58810-B50E-475F-BF09-0084E246B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633A1-DF5F-4E93-89E2-2B2B434B2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9E762-6765-4BF9-8595-DFFBD091F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9250F-6FED-43C7-AC83-47567A38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DF937-6E9A-472E-9AF5-594338E0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A01A2-FBED-4662-86A1-5C0F9918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0478-6629-4B9E-A12F-C4D96D0D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32941-375C-498A-AF7F-A1F681D6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2B04B-651C-4415-A814-640488A7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501FE-C8FF-4959-A4B1-54B008F0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5B7D1-7975-42AA-A39B-80858420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6DDED-C4D9-427B-95D9-69601D15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3EC8C-F4BC-47CA-BDF3-299B66F8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8567-168C-4341-9F31-A5A6D09A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ACFA-6ECF-462A-B591-ED4863E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DAA4A-A103-49E4-850C-CF36E5E3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9006-4F34-48EF-ABE0-5095C7B0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CB266-F192-45FC-857A-1B54AD38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8A8FD-AD7E-49BD-808F-CB7F17FE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7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C8DB-6836-4305-AA31-2B3F5DA9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D442C-D203-46DC-90BC-B09F250E1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A49A3-8730-4068-BA33-AE4765995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67838-EAC6-40EC-9CAD-A13D282F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A63E-9CAE-44D0-86B3-97925396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20B22-7C70-4353-8734-24E1BD15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9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2758D-C500-44CA-BCD4-B083167C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02D80-25AB-42DA-9BB6-431BE211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70BC-A0E2-4F0E-839E-698C1F7EB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9238A-FC54-446F-8378-0B5FC955A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2444-6747-47B7-9203-420A96E0C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7839F3-EDC7-4A63-93B0-C633006EC74F}"/>
                  </a:ext>
                </a:extLst>
              </p:cNvPr>
              <p:cNvSpPr txBox="1"/>
              <p:nvPr/>
            </p:nvSpPr>
            <p:spPr>
              <a:xfrm>
                <a:off x="830424" y="569167"/>
                <a:ext cx="83322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Previously</a:t>
                </a:r>
                <a:r>
                  <a:rPr lang="tr-TR" dirty="0"/>
                  <a:t>,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obtain</a:t>
                </a:r>
                <a:r>
                  <a:rPr lang="tr-TR" dirty="0"/>
                  <a:t> FFT </a:t>
                </a:r>
                <a:r>
                  <a:rPr lang="tr-TR" dirty="0" err="1"/>
                  <a:t>results</a:t>
                </a:r>
                <a:r>
                  <a:rPr lang="tr-TR" dirty="0"/>
                  <a:t> in ‘</a:t>
                </a:r>
                <a:r>
                  <a:rPr lang="tr-TR" dirty="0" err="1"/>
                  <a:t>cosine</a:t>
                </a:r>
                <a:r>
                  <a:rPr lang="tr-TR" dirty="0"/>
                  <a:t>’. (Real </a:t>
                </a:r>
                <a:r>
                  <a:rPr lang="tr-TR" dirty="0" err="1"/>
                  <a:t>Signal</a:t>
                </a:r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sum</a:t>
                </a:r>
                <a:r>
                  <a:rPr lang="tr-TR" dirty="0"/>
                  <a:t> of </a:t>
                </a:r>
                <a:r>
                  <a:rPr lang="tr-TR" dirty="0" err="1"/>
                  <a:t>cosine</a:t>
                </a:r>
                <a:r>
                  <a:rPr lang="tr-TR" dirty="0"/>
                  <a:t> in </a:t>
                </a:r>
                <a:r>
                  <a:rPr lang="tr-TR" dirty="0" err="1"/>
                  <a:t>same</a:t>
                </a:r>
                <a:r>
                  <a:rPr lang="tr-TR" dirty="0"/>
                  <a:t> </a:t>
                </a:r>
                <a:r>
                  <a:rPr lang="tr-TR" dirty="0" err="1"/>
                  <a:t>frequency</a:t>
                </a:r>
                <a:r>
                  <a:rPr lang="tr-TR" dirty="0"/>
                  <a:t> is a hard </a:t>
                </a:r>
                <a:r>
                  <a:rPr lang="tr-TR" dirty="0" err="1"/>
                  <a:t>process</a:t>
                </a:r>
                <a:r>
                  <a:rPr lang="tr-TR" dirty="0"/>
                  <a:t>. (</a:t>
                </a:r>
                <a:r>
                  <a:rPr lang="tr-TR" dirty="0" err="1"/>
                  <a:t>We</a:t>
                </a:r>
                <a:r>
                  <a:rPr lang="tr-TR" dirty="0"/>
                  <a:t> can </a:t>
                </a:r>
                <a:r>
                  <a:rPr lang="tr-TR" dirty="0" err="1"/>
                  <a:t>solve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equations</a:t>
                </a:r>
                <a:r>
                  <a:rPr lang="tr-TR" dirty="0"/>
                  <a:t> </a:t>
                </a:r>
                <a:r>
                  <a:rPr lang="tr-TR" dirty="0" err="1"/>
                  <a:t>below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find</a:t>
                </a:r>
                <a:r>
                  <a:rPr lang="tr-TR" dirty="0"/>
                  <a:t> D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constant</a:t>
                </a:r>
                <a:r>
                  <a:rPr lang="tr-TR" dirty="0"/>
                  <a:t>. )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7839F3-EDC7-4A63-93B0-C633006EC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4" y="569167"/>
                <a:ext cx="8332237" cy="1200329"/>
              </a:xfrm>
              <a:prstGeom prst="rect">
                <a:avLst/>
              </a:prstGeom>
              <a:blipFill>
                <a:blip r:embed="rId2"/>
                <a:stretch>
                  <a:fillRect l="-439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E0C466-FB82-4180-B2F2-0013F71354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910" y="2898645"/>
                <a:ext cx="10515600" cy="29305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dirty="0"/>
                  <a:t>SAIA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𝐴𝑐𝑜𝑠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tr-TR" dirty="0"/>
              </a:p>
              <a:p>
                <a:r>
                  <a:rPr lang="tr-TR" dirty="0"/>
                  <a:t>SBIB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𝐵𝑐𝑜𝑠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tr-TR" dirty="0"/>
              </a:p>
              <a:p>
                <a:r>
                  <a:rPr lang="tr-TR" dirty="0"/>
                  <a:t>SCIC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Ccos</m:t>
                    </m:r>
                    <m:r>
                      <a:rPr lang="tr-TR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tr-T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en-US" dirty="0"/>
              </a:p>
              <a:p>
                <a:r>
                  <a:rPr lang="tr-TR" dirty="0" err="1"/>
                  <a:t>Icap</a:t>
                </a:r>
                <a:r>
                  <a:rPr lang="tr-TR" dirty="0"/>
                  <a:t> =SAIA*H(s)  +SBIB*H2(s)  +SCIC*H3(s)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dirty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cos</m:t>
                    </m:r>
                    <m:r>
                      <a:rPr lang="tr-TR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tr-T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E0C466-FB82-4180-B2F2-0013F713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10" y="2898645"/>
                <a:ext cx="10515600" cy="2930571"/>
              </a:xfrm>
              <a:prstGeom prst="rect">
                <a:avLst/>
              </a:prstGeom>
              <a:blipFill>
                <a:blip r:embed="rId3"/>
                <a:stretch>
                  <a:fillRect t="-2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71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1F2D4A-CE08-4E48-A97B-CC7EA57D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2" y="268654"/>
            <a:ext cx="11937976" cy="63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3C5D3C-482C-47B3-842A-CD7E9236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" y="316880"/>
            <a:ext cx="11902751" cy="62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C3ABCB-B9B5-44C2-8F68-8EABBA2C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9" y="391886"/>
            <a:ext cx="11732042" cy="63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1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65CC07-F9FB-459F-92F0-BB2062E0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8" y="335902"/>
            <a:ext cx="11262963" cy="60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8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5E0684-425D-4BFE-8B0F-ED9DC61E2442}"/>
              </a:ext>
            </a:extLst>
          </p:cNvPr>
          <p:cNvSpPr txBox="1"/>
          <p:nvPr/>
        </p:nvSpPr>
        <p:spPr>
          <a:xfrm>
            <a:off x="3040224" y="466531"/>
            <a:ext cx="7847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09DFB-C43C-42C1-B40F-5B0782A9B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6" y="1514352"/>
            <a:ext cx="9859347" cy="53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0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13E984-AB98-4D0F-B883-703A1AF2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7" y="252382"/>
            <a:ext cx="11453513" cy="63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9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49871-6130-4456-BFB2-3509BC40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2" y="335902"/>
            <a:ext cx="11619471" cy="6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8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2638C9-6E88-4E71-B91B-08D42999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9" y="419878"/>
            <a:ext cx="11845901" cy="62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6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659056-A2AA-4343-9BBF-902EFB80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7" y="346570"/>
            <a:ext cx="11667300" cy="61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A388C-6B1B-4853-A9E7-EF07EF36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3" y="709126"/>
            <a:ext cx="11224049" cy="568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0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5F2409-4B8F-402B-A75E-1534FC2C8F28}"/>
              </a:ext>
            </a:extLst>
          </p:cNvPr>
          <p:cNvSpPr/>
          <p:nvPr/>
        </p:nvSpPr>
        <p:spPr>
          <a:xfrm>
            <a:off x="1387150" y="346893"/>
            <a:ext cx="8615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Now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FFT </a:t>
            </a:r>
            <a:r>
              <a:rPr lang="tr-TR" dirty="0" err="1"/>
              <a:t>results</a:t>
            </a:r>
            <a:r>
              <a:rPr lang="tr-TR" dirty="0"/>
              <a:t> in </a:t>
            </a:r>
            <a:r>
              <a:rPr lang="tr-TR" dirty="0" err="1"/>
              <a:t>exponential</a:t>
            </a:r>
            <a:r>
              <a:rPr lang="tr-TR" dirty="0"/>
              <a:t>. (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4259B-F702-4152-A110-B4F4C70B5E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982" y="993225"/>
                <a:ext cx="10515600" cy="2850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dirty="0"/>
                  <a:t>SAIA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tr-TR" dirty="0"/>
              </a:p>
              <a:p>
                <a:r>
                  <a:rPr lang="tr-TR" dirty="0"/>
                  <a:t>SBIB </a:t>
                </a:r>
                <a:r>
                  <a:rPr lang="tr-TR" dirty="0">
                    <a:sym typeface="Wingdings" panose="05000000000000000000" pitchFamily="2" charset="2"/>
                  </a:rPr>
                  <a:t>B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tr-TR" dirty="0"/>
              </a:p>
              <a:p>
                <a:r>
                  <a:rPr lang="tr-TR" dirty="0"/>
                  <a:t>SCIC </a:t>
                </a:r>
                <a:r>
                  <a:rPr lang="tr-TR" dirty="0">
                    <a:sym typeface="Wingdings" panose="05000000000000000000" pitchFamily="2" charset="2"/>
                  </a:rPr>
                  <a:t>C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tr-TR" dirty="0"/>
              </a:p>
              <a:p>
                <a:endParaRPr lang="en-US" dirty="0"/>
              </a:p>
              <a:p>
                <a:r>
                  <a:rPr lang="tr-TR" dirty="0" err="1"/>
                  <a:t>Icap</a:t>
                </a:r>
                <a:r>
                  <a:rPr lang="tr-TR" dirty="0"/>
                  <a:t> =SAIA*H(s)  +SBIB*H2(s)  +SCIC*H3(s)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tr-TR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4259B-F702-4152-A110-B4F4C70B5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82" y="993225"/>
                <a:ext cx="10515600" cy="2850988"/>
              </a:xfrm>
              <a:prstGeom prst="rect">
                <a:avLst/>
              </a:prstGeom>
              <a:blipFill>
                <a:blip r:embed="rId2"/>
                <a:stretch>
                  <a:fillRect t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17EA3D-520F-4CB5-85C0-63C71B98FF64}"/>
                  </a:ext>
                </a:extLst>
              </p:cNvPr>
              <p:cNvSpPr/>
              <p:nvPr/>
            </p:nvSpPr>
            <p:spPr>
              <a:xfrm>
                <a:off x="1489787" y="3622424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equations</a:t>
                </a:r>
                <a:r>
                  <a:rPr lang="tr-TR" dirty="0"/>
                  <a:t> </a:t>
                </a:r>
                <a:r>
                  <a:rPr lang="tr-TR" dirty="0" err="1"/>
                  <a:t>above</a:t>
                </a:r>
                <a:r>
                  <a:rPr lang="tr-TR" dirty="0"/>
                  <a:t> is </a:t>
                </a:r>
                <a:r>
                  <a:rPr lang="tr-TR" dirty="0" err="1"/>
                  <a:t>easy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implement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find</a:t>
                </a:r>
                <a:r>
                  <a:rPr lang="tr-TR" dirty="0"/>
                  <a:t> D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r-TR" dirty="0"/>
                  <a:t>.</a:t>
                </a:r>
              </a:p>
              <a:p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17EA3D-520F-4CB5-85C0-63C71B98F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787" y="3622424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l="-6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3B33F4-DCE8-4C82-86E1-68B4B04DF112}"/>
                  </a:ext>
                </a:extLst>
              </p:cNvPr>
              <p:cNvSpPr/>
              <p:nvPr/>
            </p:nvSpPr>
            <p:spPr>
              <a:xfrm>
                <a:off x="1667068" y="4178096"/>
                <a:ext cx="7467601" cy="2610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/>
                  <a:t>SAIA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r>
                  <a:rPr lang="tr-TR" dirty="0"/>
                  <a:t>SBIB </a:t>
                </a:r>
                <a:r>
                  <a:rPr lang="tr-TR" dirty="0">
                    <a:sym typeface="Wingdings" panose="05000000000000000000" pitchFamily="2" charset="2"/>
                  </a:rPr>
                  <a:t>B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tr-TR" dirty="0"/>
                  <a:t> =B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r>
                  <a:rPr lang="tr-TR" dirty="0"/>
                  <a:t>SCIC </a:t>
                </a:r>
                <a:r>
                  <a:rPr lang="tr-TR" dirty="0">
                    <a:sym typeface="Wingdings" panose="05000000000000000000" pitchFamily="2" charset="2"/>
                  </a:rPr>
                  <a:t>C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tr-TR" i="1" dirty="0">
                    <a:latin typeface="Cambria Math" panose="02040503050406030204" pitchFamily="18" charset="0"/>
                  </a:rPr>
                  <a:t> =C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+</a:t>
                </a:r>
                <a:r>
                  <a:rPr lang="tr-T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b="0" dirty="0"/>
                  <a:t>+</a:t>
                </a:r>
                <a:r>
                  <a:rPr lang="tr-T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tr-TR" b="0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3B33F4-DCE8-4C82-86E1-68B4B04DF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068" y="4178096"/>
                <a:ext cx="7467601" cy="2610010"/>
              </a:xfrm>
              <a:prstGeom prst="rect">
                <a:avLst/>
              </a:prstGeom>
              <a:blipFill>
                <a:blip r:embed="rId4"/>
                <a:stretch>
                  <a:fillRect l="-653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58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06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3F618-5DF3-4448-B356-35C31DC829F6}"/>
              </a:ext>
            </a:extLst>
          </p:cNvPr>
          <p:cNvSpPr txBox="1"/>
          <p:nvPr/>
        </p:nvSpPr>
        <p:spPr>
          <a:xfrm>
            <a:off x="3469432" y="485193"/>
            <a:ext cx="7847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4300E-F435-45A4-B23C-8780773B778A}"/>
              </a:ext>
            </a:extLst>
          </p:cNvPr>
          <p:cNvSpPr txBox="1"/>
          <p:nvPr/>
        </p:nvSpPr>
        <p:spPr>
          <a:xfrm>
            <a:off x="933060" y="1763486"/>
            <a:ext cx="9554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taken</a:t>
            </a:r>
            <a:r>
              <a:rPr lang="tr-TR" dirty="0"/>
              <a:t> in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sepeations</a:t>
            </a:r>
            <a:r>
              <a:rPr lang="tr-TR" dirty="0"/>
              <a:t> </a:t>
            </a:r>
            <a:r>
              <a:rPr lang="tr-TR" dirty="0" err="1"/>
              <a:t>near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 of </a:t>
            </a:r>
            <a:r>
              <a:rPr lang="tr-TR" dirty="0" err="1"/>
              <a:t>carrier</a:t>
            </a:r>
            <a:r>
              <a:rPr lang="tr-TR" dirty="0"/>
              <a:t>.</a:t>
            </a:r>
          </a:p>
          <a:p>
            <a:r>
              <a:rPr lang="tr-T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max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chosen</a:t>
            </a:r>
            <a:r>
              <a:rPr lang="tr-TR" dirty="0"/>
              <a:t> as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harmonic</a:t>
            </a:r>
            <a:r>
              <a:rPr lang="tr-TR" dirty="0"/>
              <a:t>,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parasitic</a:t>
            </a:r>
            <a:r>
              <a:rPr lang="tr-TR" dirty="0"/>
              <a:t> model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almost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.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differences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8CCCCE-89F8-4536-A28F-24DD26EB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391568"/>
            <a:ext cx="11518511" cy="607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7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AA555F-0797-4504-9783-BA19AEF0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997"/>
            <a:ext cx="12192000" cy="61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9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E2CA03-28B0-4E7E-B9EE-F4165158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8" y="326571"/>
            <a:ext cx="12060891" cy="62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5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D30B3-06F3-4116-B499-336C2DAC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956"/>
            <a:ext cx="12192000" cy="63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7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709FEB-36C9-4577-8D96-8FABFDC1C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61"/>
            <a:ext cx="12192000" cy="62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43626-D48D-4D9C-B058-524E040F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149"/>
            <a:ext cx="12087442" cy="61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268</Words>
  <Application>Microsoft Office PowerPoint</Application>
  <PresentationFormat>Widescreen</PresentationFormat>
  <Paragraphs>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10</cp:revision>
  <dcterms:created xsi:type="dcterms:W3CDTF">2020-06-13T09:47:04Z</dcterms:created>
  <dcterms:modified xsi:type="dcterms:W3CDTF">2020-06-16T20:27:04Z</dcterms:modified>
</cp:coreProperties>
</file>