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1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6D52-B453-4530-8C17-74273ADB9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843A0-7602-4EFC-B2B9-44CB9B41D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CD987-2A46-4640-B6E2-4BFE4BFF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E8AC-7666-4505-A9E7-EB56AD7ABCC5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03164-2445-4BBC-83B7-67F9A354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8BA6A-FEB0-4C36-BC78-4A34CD57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D6FF-5C29-4B44-BAE6-9EFEA08A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4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4404-D7A4-495F-9F0A-2A7E4B8E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171-91A9-469A-A488-5AE3B70B0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795A0-AF34-420F-BFAF-1BCF3045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E8AC-7666-4505-A9E7-EB56AD7ABCC5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823F-7C8D-4D17-BF62-7902B0C5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B5997-6D8F-4668-8496-419E09D7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D6FF-5C29-4B44-BAE6-9EFEA08A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8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B09FB-20DF-46CC-9B3F-4CF7FF931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50D7C-1B00-46E8-ACED-5B22163B9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92E67-8CB9-4B6D-BA5F-005BA9B1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E8AC-7666-4505-A9E7-EB56AD7ABCC5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E1133-75FC-4DA2-AE6C-9F499B78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D8831-5813-435B-BE7F-D0D6830C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D6FF-5C29-4B44-BAE6-9EFEA08A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1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E7F9-E209-4EE4-AA52-9C5A2E80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204B0-1EA3-4C5B-B26B-A022A801E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88411-B9C7-423F-A080-4518611D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E8AC-7666-4505-A9E7-EB56AD7ABCC5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C1A6A-34D4-4AA2-B4D7-9636F12C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1B4F2-828F-47A4-98FB-DA53B958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D6FF-5C29-4B44-BAE6-9EFEA08A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9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B239-0EB6-446F-8636-1AB1F5AA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D658C-46F4-402D-A73D-746E1C904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5D6FB-C160-4FC4-9618-0D682405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E8AC-7666-4505-A9E7-EB56AD7ABCC5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66CAE-7A64-41E7-BB14-E65E538C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8D3FF-230A-4407-A07D-2F90D08C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D6FF-5C29-4B44-BAE6-9EFEA08A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9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A518-4828-423E-896D-52F7695D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5249A-9286-43EC-B9B8-2C62424BA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3161-2571-455B-B007-8A6F67AF2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A72D8-DD67-4AD6-B5B3-C38C87B8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E8AC-7666-4505-A9E7-EB56AD7ABCC5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E61A8-3C9F-4CFA-8728-7A23266B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E6BC3-31E7-4619-A4CC-A3F14217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D6FF-5C29-4B44-BAE6-9EFEA08A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6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15DE-5B16-42F2-B1C2-41B4C43A5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C06EA-9393-4C8D-AFCC-61014968B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C30AF-71F3-457E-8600-152183693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AD693-0DC6-4D54-A4DC-74EDDCB04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4A9D7-1874-4BCF-88F8-05957F355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EEB07-3DCB-4217-96B6-E7A29D8D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E8AC-7666-4505-A9E7-EB56AD7ABCC5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61FCE-D9A8-46CF-B0AD-41635332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D10C7-8A10-4D59-AA1E-02B9A01B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D6FF-5C29-4B44-BAE6-9EFEA08A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4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EB95-F1A7-4522-B7A0-E6480947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D98FD-F4A4-4723-B1EF-15585B8F1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E8AC-7666-4505-A9E7-EB56AD7ABCC5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FD9CF-82AE-4BAC-956F-5B83A1A2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F9C3B-42FB-4785-ABF6-EDB62422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D6FF-5C29-4B44-BAE6-9EFEA08A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4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8380C-73A0-43A0-9466-36D0AE77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E8AC-7666-4505-A9E7-EB56AD7ABCC5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FDA6B-54C8-4418-B7DC-CDE38305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551C5-5950-497C-BAE7-C254A3BD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D6FF-5C29-4B44-BAE6-9EFEA08A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3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3340-32BA-4F61-974F-01DDE62A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55A7E-76C7-400E-B31F-E18395BE3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111BB-46E9-4518-90AA-E4DD55F8E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066EF-4307-4B7B-8A69-7D5DA8AF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E8AC-7666-4505-A9E7-EB56AD7ABCC5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571BC-44D0-425B-B6D2-B7007323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06EC6-A6B5-4067-A4F3-22FB1A44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D6FF-5C29-4B44-BAE6-9EFEA08A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4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B6A4-677F-41F6-8E56-633CAE6A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94463-FEF1-4538-8371-A49DD3F99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AC631-0DD3-46D6-AE4F-B83F6E419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2AF00-6327-40A9-9FDC-D8C9F119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4E8AC-7666-4505-A9E7-EB56AD7ABCC5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65121-F806-4D9B-94AC-1FC16072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17568-E446-4606-922E-F1CBF633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D6FF-5C29-4B44-BAE6-9EFEA08A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2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FBC30-B67F-4BFF-BC9E-A056B6E6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33229-CA77-47D3-A941-346811728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B438A-668A-4438-AAF5-A99BCE127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4E8AC-7666-4505-A9E7-EB56AD7ABCC5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D5214-BB55-445F-A86E-23AE6AB48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51E1B-9E75-4E31-A829-03A3E9637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D6FF-5C29-4B44-BAE6-9EFEA08AD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4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4705-0F84-44ED-9EA8-183639B26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180" y="272358"/>
            <a:ext cx="9144000" cy="880302"/>
          </a:xfrm>
        </p:spPr>
        <p:txBody>
          <a:bodyPr>
            <a:normAutofit fontScale="90000"/>
          </a:bodyPr>
          <a:lstStyle/>
          <a:p>
            <a:r>
              <a:rPr lang="tr-TR" dirty="0"/>
              <a:t>SIMULATION  SETUP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63567-8F8E-4282-9EAF-F2AF080309E3}"/>
              </a:ext>
            </a:extLst>
          </p:cNvPr>
          <p:cNvSpPr txBox="1"/>
          <p:nvPr/>
        </p:nvSpPr>
        <p:spPr>
          <a:xfrm>
            <a:off x="759853" y="1506828"/>
            <a:ext cx="962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Simulink</a:t>
            </a:r>
            <a:r>
              <a:rPr lang="tr-TR" dirty="0"/>
              <a:t> model is </a:t>
            </a:r>
            <a:r>
              <a:rPr lang="tr-TR" dirty="0" err="1"/>
              <a:t>created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triangular</a:t>
            </a:r>
            <a:r>
              <a:rPr lang="tr-TR" dirty="0"/>
              <a:t> </a:t>
            </a:r>
            <a:r>
              <a:rPr lang="tr-TR" dirty="0" err="1"/>
              <a:t>carrier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</a:t>
            </a:r>
            <a:r>
              <a:rPr lang="tr-TR" dirty="0" err="1"/>
              <a:t>sinusoidal</a:t>
            </a:r>
            <a:r>
              <a:rPr lang="tr-TR" dirty="0"/>
              <a:t> PWM.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06F76-7221-4157-A156-DA5280454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699"/>
          <a:stretch/>
        </p:blipFill>
        <p:spPr>
          <a:xfrm>
            <a:off x="2009861" y="2640169"/>
            <a:ext cx="7984351" cy="353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90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011621-8C18-4024-B819-6BC04092C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97" y="293254"/>
            <a:ext cx="11854406" cy="627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6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AD848B-56B2-4CF3-877B-2E725B9AB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12" y="384683"/>
            <a:ext cx="11361576" cy="594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2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389D-8D4C-43E7-932A-E51EA2D2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76989" cy="1325563"/>
          </a:xfrm>
        </p:spPr>
        <p:txBody>
          <a:bodyPr/>
          <a:lstStyle/>
          <a:p>
            <a:r>
              <a:rPr lang="tr-TR" dirty="0"/>
              <a:t>LEG CURRENT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E5F770-8622-41B3-9DB1-20EE0DD09A8F}"/>
                  </a:ext>
                </a:extLst>
              </p:cNvPr>
              <p:cNvSpPr txBox="1"/>
              <p:nvPr/>
            </p:nvSpPr>
            <p:spPr>
              <a:xfrm>
                <a:off x="910983" y="1908108"/>
                <a:ext cx="6709893" cy="1986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We </a:t>
                </a:r>
                <a:r>
                  <a:rPr lang="tr-TR" dirty="0" err="1"/>
                  <a:t>make</a:t>
                </a:r>
                <a:r>
                  <a:rPr lang="tr-TR" dirty="0"/>
                  <a:t> 3 test </a:t>
                </a:r>
                <a:r>
                  <a:rPr lang="tr-TR" dirty="0" err="1"/>
                  <a:t>sitution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validate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analytic</a:t>
                </a:r>
                <a:r>
                  <a:rPr lang="tr-TR" dirty="0"/>
                  <a:t> </a:t>
                </a:r>
                <a:r>
                  <a:rPr lang="tr-TR" dirty="0" err="1"/>
                  <a:t>switching</a:t>
                </a:r>
                <a:r>
                  <a:rPr lang="tr-TR" dirty="0"/>
                  <a:t> </a:t>
                </a:r>
                <a:r>
                  <a:rPr lang="tr-TR" dirty="0" err="1"/>
                  <a:t>function</a:t>
                </a:r>
                <a:r>
                  <a:rPr lang="tr-TR" dirty="0"/>
                  <a:t> </a:t>
                </a:r>
                <a:r>
                  <a:rPr lang="tr-TR" dirty="0" err="1"/>
                  <a:t>with</a:t>
                </a:r>
                <a:r>
                  <a:rPr lang="tr-TR" dirty="0"/>
                  <a:t> </a:t>
                </a:r>
                <a:r>
                  <a:rPr lang="tr-TR" dirty="0" err="1"/>
                  <a:t>simulink</a:t>
                </a:r>
                <a:r>
                  <a:rPr lang="tr-TR" dirty="0"/>
                  <a:t> model.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𝑙𝑜𝑎𝑑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tr-T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lit/>
                          </m:rP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𝑙𝑜𝑎𝑑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tr-T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lit/>
                          </m:rP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𝑙𝑜𝑎𝑑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tr-T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tr-TR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E5F770-8622-41B3-9DB1-20EE0DD09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83" y="1908108"/>
                <a:ext cx="6709893" cy="1986569"/>
              </a:xfrm>
              <a:prstGeom prst="rect">
                <a:avLst/>
              </a:prstGeom>
              <a:blipFill>
                <a:blip r:embed="rId2"/>
                <a:stretch>
                  <a:fillRect l="-727" t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07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738F4B-F150-4610-9844-F9F34B967A58}"/>
                  </a:ext>
                </a:extLst>
              </p:cNvPr>
              <p:cNvSpPr/>
              <p:nvPr/>
            </p:nvSpPr>
            <p:spPr>
              <a:xfrm>
                <a:off x="3852846" y="370506"/>
                <a:ext cx="43556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𝑙𝑜𝑎𝑑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tr-TR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738F4B-F150-4610-9844-F9F34B967A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846" y="370506"/>
                <a:ext cx="4355680" cy="369332"/>
              </a:xfrm>
              <a:prstGeom prst="rect">
                <a:avLst/>
              </a:prstGeom>
              <a:blipFill>
                <a:blip r:embed="rId2"/>
                <a:stretch>
                  <a:fillRect l="-839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64698E0-665A-440F-895E-CECDCD544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76" y="841022"/>
            <a:ext cx="10587135" cy="564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8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1139CE-3A09-4275-8837-3DBE8D091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40" y="616071"/>
            <a:ext cx="11328720" cy="562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8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0CF9F1-ECC2-4B15-A2C5-D49BB1A9B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0" y="292188"/>
            <a:ext cx="11748695" cy="62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CADF612-EFFE-4AFF-860A-302AD495B16B}"/>
                  </a:ext>
                </a:extLst>
              </p:cNvPr>
              <p:cNvSpPr/>
              <p:nvPr/>
            </p:nvSpPr>
            <p:spPr>
              <a:xfrm>
                <a:off x="3276290" y="293783"/>
                <a:ext cx="4669035" cy="4854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lit/>
                          </m:rP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𝑙𝑜𝑎𝑑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tr-TR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CADF612-EFFE-4AFF-860A-302AD495B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90" y="293783"/>
                <a:ext cx="4669035" cy="485454"/>
              </a:xfrm>
              <a:prstGeom prst="rect">
                <a:avLst/>
              </a:prstGeom>
              <a:blipFill>
                <a:blip r:embed="rId2"/>
                <a:stretch>
                  <a:fillRect l="-783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912852E-4AC1-48E3-9F77-0406A91EA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15" y="1061427"/>
            <a:ext cx="10391191" cy="550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13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D47BC-EAA9-4242-A6CA-13575FE34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40" y="267299"/>
            <a:ext cx="11630719" cy="632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52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D4CA54-302D-44A5-8C9D-85CBA0696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4" y="382555"/>
            <a:ext cx="11624311" cy="634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02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E1A2F67-2FDC-46AD-B41D-E893B349CCA0}"/>
                  </a:ext>
                </a:extLst>
              </p:cNvPr>
              <p:cNvSpPr/>
              <p:nvPr/>
            </p:nvSpPr>
            <p:spPr>
              <a:xfrm>
                <a:off x="3336952" y="461735"/>
                <a:ext cx="4603696" cy="4854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lit/>
                          </m:rP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𝑙𝑜𝑎𝑑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tr-TR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E1A2F67-2FDC-46AD-B41D-E893B349C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2" y="461735"/>
                <a:ext cx="4603696" cy="485454"/>
              </a:xfrm>
              <a:prstGeom prst="rect">
                <a:avLst/>
              </a:prstGeom>
              <a:blipFill>
                <a:blip r:embed="rId2"/>
                <a:stretch>
                  <a:fillRect l="-794" b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6D95941-654F-4C59-BD0E-CA37CEC6B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75" y="1064085"/>
            <a:ext cx="10372531" cy="553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1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389D-8D4C-43E7-932A-E51EA2D2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76989" cy="1325563"/>
          </a:xfrm>
        </p:spPr>
        <p:txBody>
          <a:bodyPr/>
          <a:lstStyle/>
          <a:p>
            <a:r>
              <a:rPr lang="tr-TR" dirty="0" err="1"/>
              <a:t>Switching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19EB7-B0E5-4629-BE40-706FD0E83D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086655"/>
            <a:ext cx="5731510" cy="15741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455E88-5355-4E1B-B037-DE62A414DDEC}"/>
              </a:ext>
            </a:extLst>
          </p:cNvPr>
          <p:cNvSpPr/>
          <p:nvPr/>
        </p:nvSpPr>
        <p:spPr>
          <a:xfrm>
            <a:off x="5529329" y="1581075"/>
            <a:ext cx="62677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k=M    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modulation index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f_o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output </a:t>
            </a:r>
            <a:r>
              <a:rPr lang="en-US" dirty="0" err="1">
                <a:solidFill>
                  <a:srgbClr val="228B22"/>
                </a:solidFill>
                <a:latin typeface="Courier New" panose="02070309020205020404" pitchFamily="49" charset="0"/>
              </a:rPr>
              <a:t>frequcency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(fundamental)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f_c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carrier frequency (switching)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The_o</a:t>
            </a:r>
            <a:r>
              <a:rPr lang="tr-T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output phase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The_c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carrier phase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m_max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maximum harmonics of carrier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n_max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% The number of sidebands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E5F770-8622-41B3-9DB1-20EE0DD09A8F}"/>
                  </a:ext>
                </a:extLst>
              </p:cNvPr>
              <p:cNvSpPr txBox="1"/>
              <p:nvPr/>
            </p:nvSpPr>
            <p:spPr>
              <a:xfrm>
                <a:off x="631065" y="4390051"/>
                <a:ext cx="6709893" cy="1986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We </a:t>
                </a:r>
                <a:r>
                  <a:rPr lang="tr-TR" dirty="0" err="1"/>
                  <a:t>make</a:t>
                </a:r>
                <a:r>
                  <a:rPr lang="tr-TR" dirty="0"/>
                  <a:t> 3 test </a:t>
                </a:r>
                <a:r>
                  <a:rPr lang="tr-TR" dirty="0" err="1"/>
                  <a:t>sitution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validate</a:t>
                </a:r>
                <a:r>
                  <a:rPr lang="tr-TR" dirty="0"/>
                  <a:t>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analytic</a:t>
                </a:r>
                <a:r>
                  <a:rPr lang="tr-TR" dirty="0"/>
                  <a:t> </a:t>
                </a:r>
                <a:r>
                  <a:rPr lang="tr-TR" dirty="0" err="1"/>
                  <a:t>switching</a:t>
                </a:r>
                <a:r>
                  <a:rPr lang="tr-TR" dirty="0"/>
                  <a:t> </a:t>
                </a:r>
                <a:r>
                  <a:rPr lang="tr-TR" dirty="0" err="1"/>
                  <a:t>function</a:t>
                </a:r>
                <a:r>
                  <a:rPr lang="tr-TR" dirty="0"/>
                  <a:t> </a:t>
                </a:r>
                <a:r>
                  <a:rPr lang="tr-TR" dirty="0" err="1"/>
                  <a:t>with</a:t>
                </a:r>
                <a:r>
                  <a:rPr lang="tr-TR" dirty="0"/>
                  <a:t> </a:t>
                </a:r>
                <a:r>
                  <a:rPr lang="tr-TR" dirty="0" err="1"/>
                  <a:t>simulink</a:t>
                </a:r>
                <a:r>
                  <a:rPr lang="tr-TR" dirty="0"/>
                  <a:t> model.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tr-T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lit/>
                          </m:rP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tr-T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lit/>
                          </m:rP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tr-T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tr-TR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E5F770-8622-41B3-9DB1-20EE0DD09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5" y="4390051"/>
                <a:ext cx="6709893" cy="1986569"/>
              </a:xfrm>
              <a:prstGeom prst="rect">
                <a:avLst/>
              </a:prstGeom>
              <a:blipFill>
                <a:blip r:embed="rId3"/>
                <a:stretch>
                  <a:fillRect l="-818" t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C0FC85-A42A-489C-9382-5317F46FE45A}"/>
              </a:ext>
            </a:extLst>
          </p:cNvPr>
          <p:cNvCxnSpPr/>
          <p:nvPr/>
        </p:nvCxnSpPr>
        <p:spPr>
          <a:xfrm>
            <a:off x="7283003" y="5289804"/>
            <a:ext cx="927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20672E-EB6B-4A0D-A8D9-E7BDD04F50E5}"/>
              </a:ext>
            </a:extLst>
          </p:cNvPr>
          <p:cNvSpPr txBox="1"/>
          <p:nvPr/>
        </p:nvSpPr>
        <p:spPr>
          <a:xfrm>
            <a:off x="8643870" y="4390051"/>
            <a:ext cx="2917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Attention</a:t>
            </a:r>
            <a:r>
              <a:rPr lang="tr-TR" dirty="0"/>
              <a:t>:</a:t>
            </a:r>
          </a:p>
          <a:p>
            <a:r>
              <a:rPr lang="tr-TR" dirty="0"/>
              <a:t>Carrier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fundamental</a:t>
            </a:r>
            <a:r>
              <a:rPr lang="tr-TR" dirty="0"/>
              <a:t> </a:t>
            </a:r>
            <a:r>
              <a:rPr lang="tr-TR" dirty="0" err="1"/>
              <a:t>phase</a:t>
            </a:r>
            <a:r>
              <a:rPr lang="tr-TR" dirty="0"/>
              <a:t> at </a:t>
            </a:r>
            <a:r>
              <a:rPr lang="tr-TR" dirty="0" err="1"/>
              <a:t>different</a:t>
            </a:r>
            <a:r>
              <a:rPr lang="tr-TR" dirty="0"/>
              <a:t> at </a:t>
            </a:r>
            <a:r>
              <a:rPr lang="tr-TR" dirty="0" err="1"/>
              <a:t>matlab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simulations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become</a:t>
            </a:r>
            <a:r>
              <a:rPr lang="tr-TR" dirty="0"/>
              <a:t> </a:t>
            </a:r>
            <a:r>
              <a:rPr lang="tr-TR" dirty="0" err="1"/>
              <a:t>messy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31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738224-4F95-460C-890F-31E81F7E1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93" y="464092"/>
            <a:ext cx="11163956" cy="592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76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A60A60-0838-4671-BB9A-89E109295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3" y="464393"/>
            <a:ext cx="11492204" cy="625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1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B05BC4-EE84-4D81-8BC4-6E0031BC29C5}"/>
                  </a:ext>
                </a:extLst>
              </p:cNvPr>
              <p:cNvSpPr txBox="1"/>
              <p:nvPr/>
            </p:nvSpPr>
            <p:spPr>
              <a:xfrm>
                <a:off x="2485622" y="186744"/>
                <a:ext cx="75727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r-TR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B05BC4-EE84-4D81-8BC4-6E0031BC2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622" y="186744"/>
                <a:ext cx="7572778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9C98333-1B0D-4407-98D2-D73C0CA97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18" y="720571"/>
            <a:ext cx="10781763" cy="586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6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2B2A35-6F65-4444-A7B4-F186DFA93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70" y="434525"/>
            <a:ext cx="11349459" cy="59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6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C0ACBA-528A-4CB1-90DF-8CBABA942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63" y="528034"/>
            <a:ext cx="11392119" cy="600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6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B05BC4-EE84-4D81-8BC4-6E0031BC29C5}"/>
                  </a:ext>
                </a:extLst>
              </p:cNvPr>
              <p:cNvSpPr txBox="1"/>
              <p:nvPr/>
            </p:nvSpPr>
            <p:spPr>
              <a:xfrm>
                <a:off x="2485622" y="186744"/>
                <a:ext cx="7572778" cy="889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tr-TR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B05BC4-EE84-4D81-8BC4-6E0031BC2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622" y="186744"/>
                <a:ext cx="7572778" cy="8897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1EF2781-4B06-44BA-94AE-AB4880AD7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797" y="1338613"/>
            <a:ext cx="9139707" cy="486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9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15EF48-AD28-4922-A4DD-7119DEF14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54" y="837127"/>
            <a:ext cx="9997692" cy="542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3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9ADBC1-A816-49F2-A1B7-0ECAEEBD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26" y="315531"/>
            <a:ext cx="11334607" cy="598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3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B05BC4-EE84-4D81-8BC4-6E0031BC29C5}"/>
                  </a:ext>
                </a:extLst>
              </p:cNvPr>
              <p:cNvSpPr txBox="1"/>
              <p:nvPr/>
            </p:nvSpPr>
            <p:spPr>
              <a:xfrm>
                <a:off x="2530698" y="296215"/>
                <a:ext cx="7572778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B05BC4-EE84-4D81-8BC4-6E0031BC2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698" y="296215"/>
                <a:ext cx="7572778" cy="612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266A9872-9068-4E47-AFDA-7B77FE308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02" y="1004006"/>
            <a:ext cx="10419184" cy="555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0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251</Words>
  <Application>Microsoft Office PowerPoint</Application>
  <PresentationFormat>Widescreen</PresentationFormat>
  <Paragraphs>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Office Theme</vt:lpstr>
      <vt:lpstr>SIMULATION  SETUP</vt:lpstr>
      <vt:lpstr>Switching Function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 CURRENT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 SETUP</dc:title>
  <dc:creator>Enes AYAZ</dc:creator>
  <cp:lastModifiedBy>Enes AYAZ</cp:lastModifiedBy>
  <cp:revision>12</cp:revision>
  <dcterms:created xsi:type="dcterms:W3CDTF">2020-06-24T16:08:07Z</dcterms:created>
  <dcterms:modified xsi:type="dcterms:W3CDTF">2020-06-24T18:01:51Z</dcterms:modified>
</cp:coreProperties>
</file>