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42" y="10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E035-942A-424A-8ECA-8124A4858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E72B2-DF6B-4E6A-A596-FFE944AF9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BCFED-BD6E-489F-9588-80831965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A21-1260-426D-B997-4264E4B226E9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179EF-1AC2-4E97-B13D-E83A097BE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E6E54-E788-418A-AD73-4F6F0C55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693-10AE-4C37-830D-AD024ACEE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74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D73C0-AEEC-4A02-8D27-0A3A5282B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DC94F-B0B5-427F-BAB3-25BC63BE0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28D5C-443E-420D-AC32-FF38DE4D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A21-1260-426D-B997-4264E4B226E9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3DB7F-11A5-49B0-9A85-086E3572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D6514-BEFC-44AC-B95B-2EEEFFAF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693-10AE-4C37-830D-AD024ACEE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41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3E0E1-8E3A-4198-B3EA-E98C6632B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670F0-89A6-4392-9140-343313A8A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121C7-C028-4762-A5C6-3BF9B3DE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A21-1260-426D-B997-4264E4B226E9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1B828-BF30-46DD-A3A0-094FB787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BB55D-4D82-4C4A-B384-2DD53A32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693-10AE-4C37-830D-AD024ACEE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45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8915-717F-4FC0-B25E-1D81A092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5E95A-D880-4F92-8876-A96E2031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A6C98-8759-4177-9C63-4F7450449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A21-1260-426D-B997-4264E4B226E9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2405F-DB3B-45D4-8A05-61DB4024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FC194-4EF7-4313-BA40-9892030C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693-10AE-4C37-830D-AD024ACEE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46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2047-EA9D-4301-B9B0-ACDD21A5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1CC3C-8A74-4312-B05A-FB78883F6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013B1-6EA6-45E4-B410-DF7D5256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A21-1260-426D-B997-4264E4B226E9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41090-EBB2-40D1-833E-E8E4B96E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A46A3-793F-4784-9493-D6EF0665B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693-10AE-4C37-830D-AD024ACEE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4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FCB2-D053-4C25-9FBB-D7EA1560D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28FD1-4054-4E17-B240-1860F9DCD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04370-F297-4012-8756-A1D4D1F40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EF271-BDEB-4B8E-AECE-667DD731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A21-1260-426D-B997-4264E4B226E9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5F9D4-67E0-4DF7-96BE-1F5524CA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22C81-4FAC-430F-B85B-6AE12912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693-10AE-4C37-830D-AD024ACEE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47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BA8CD-956E-4972-B4E6-42CDBDB2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A5845-F8C5-44D9-BBE2-8AF33114A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1FAFD-6C10-4EA8-A53C-210394917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93667-CF45-4AA5-B07B-D1912305E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B0DA02-762F-4176-82EB-C2E0FE011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DAAAB-ED4F-47B6-8E06-85BD7900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A21-1260-426D-B997-4264E4B226E9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34232-8DE6-4634-9A29-D02781C80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A007C2-B406-44DB-BE43-2339DFAE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693-10AE-4C37-830D-AD024ACEE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27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93AF-4D30-41EC-8871-3C016BB6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951E3-2B5A-4C2D-B1CA-5637D449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A21-1260-426D-B997-4264E4B226E9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E84CA-AD5E-43D5-9709-E83D351B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05968-302A-41B5-B655-97F70159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693-10AE-4C37-830D-AD024ACEE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84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ACBCF0-8CE2-46AC-A806-44AD7960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A21-1260-426D-B997-4264E4B226E9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2367F7-E8CF-4EBE-8774-3FDF6C99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BB521-CB9B-40F0-9544-D5CAB66B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693-10AE-4C37-830D-AD024ACEE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69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19D3-5346-44DF-88DE-8233B8C4F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B91CC-64A0-4F54-83DA-82911C2AE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58BD9-7ECE-4CC9-90A9-04D74078E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18D4D-B0AA-41C8-8462-452B69BB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A21-1260-426D-B997-4264E4B226E9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96FCB-1F1D-4E7F-9C72-56C7B2150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EDCC9-3A32-499F-8391-21FBA7A2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693-10AE-4C37-830D-AD024ACEE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2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5E74-261D-40BB-A8A4-A4778413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9A3480-1367-47C4-B159-59A01A137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1F770-12EC-4055-BD86-0816CAD9D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71BED-620A-4EE9-BD3A-29240B86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A21-1260-426D-B997-4264E4B226E9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215B0-E5D2-4D17-93AC-D22D678E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BF1D5-6BEE-4BDC-9E4F-B74CD3F0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693-10AE-4C37-830D-AD024ACEE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90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90DCFA-ACCD-45CD-83D0-2FB7FC305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164BB-CAE3-4955-B4D3-B50E39302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BB62E-57E4-4A47-9F0A-1EF8DF83F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DBA21-1260-426D-B997-4264E4B226E9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79E15-D2AF-4CC3-BC8F-9685D78BF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0AA91-5905-495A-AE88-4673B6779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C9693-10AE-4C37-830D-AD024ACEE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21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DFCD2-0DD6-4FAA-846B-0E1707A60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058" y="823421"/>
            <a:ext cx="7892603" cy="1030780"/>
          </a:xfrm>
        </p:spPr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7C8DF-F9FA-4D4C-A4FD-E8DF040A7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2738" y="2086377"/>
            <a:ext cx="9045262" cy="417275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half circle with a hole for motor shaft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it a circular ?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beacuse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it required to mount motor without any mechanical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decomposi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09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BFBC-A8EF-40FF-89F9-19932CE0C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Formerly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31E12E-C8F5-4466-828F-C1E0AFA49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363" r="19341"/>
          <a:stretch/>
        </p:blipFill>
        <p:spPr>
          <a:xfrm>
            <a:off x="1162849" y="1410237"/>
            <a:ext cx="3261044" cy="3240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15A1C2-EF61-4E81-9DAC-37412C5F9C34}"/>
              </a:ext>
            </a:extLst>
          </p:cNvPr>
          <p:cNvSpPr txBox="1"/>
          <p:nvPr/>
        </p:nvSpPr>
        <p:spPr>
          <a:xfrm>
            <a:off x="6156101" y="1577662"/>
            <a:ext cx="4939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thought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decoupled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(0.05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coupling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coefficient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8FF0CB-46D7-479F-A3E3-A6C9F79DE38B}"/>
              </a:ext>
            </a:extLst>
          </p:cNvPr>
          <p:cNvSpPr/>
          <p:nvPr/>
        </p:nvSpPr>
        <p:spPr>
          <a:xfrm>
            <a:off x="6156101" y="35436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flux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Flux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destroyed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passage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primaries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7C9962-2202-4F0D-80B9-CA03941DD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486" y="4693410"/>
            <a:ext cx="2947769" cy="164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1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1E50-5035-4461-98E9-529327C2D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8EBAA-36B5-44A4-B59E-78A9C2E03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69439" cy="1020606"/>
          </a:xfrm>
        </p:spPr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Flux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: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Bended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endwindings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primaries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F3C02B8-AD45-4F71-9828-9F99E61AF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870340"/>
              </p:ext>
            </p:extLst>
          </p:nvPr>
        </p:nvGraphicFramePr>
        <p:xfrm>
          <a:off x="1272146" y="3553018"/>
          <a:ext cx="8128000" cy="27318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741659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39233907"/>
                    </a:ext>
                  </a:extLst>
                </a:gridCol>
              </a:tblGrid>
              <a:tr h="273187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713968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BA9EF94-ABB2-4BE4-B936-D4F688322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38" y="3869032"/>
            <a:ext cx="3684308" cy="20998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F78EAF-3E9A-41F5-9D4F-3B8D74223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440" y="3869032"/>
            <a:ext cx="3753559" cy="209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9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C8B0-AFCA-44DC-A259-58D18CF0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0BAED-3ED6-47E5-8125-3C22F5CB9EB8}"/>
              </a:ext>
            </a:extLst>
          </p:cNvPr>
          <p:cNvSpPr txBox="1"/>
          <p:nvPr/>
        </p:nvSpPr>
        <p:spPr>
          <a:xfrm>
            <a:off x="1159099" y="1616299"/>
            <a:ext cx="4024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Flux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10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transition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primaries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043181-EFAA-4DAD-A0AE-4DE6CA4F260A}"/>
              </a:ext>
            </a:extLst>
          </p:cNvPr>
          <p:cNvSpPr txBox="1"/>
          <p:nvPr/>
        </p:nvSpPr>
        <p:spPr>
          <a:xfrm>
            <a:off x="6604716" y="1690688"/>
            <a:ext cx="4024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Leakage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flux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is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bigger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expectation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42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A2885-4116-40D3-877C-8D85C8F0E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decrease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mutual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indcutance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primeries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878B3-F0DB-4BE9-8022-CAA5755E2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Ferrite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decouple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primaries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E7D1D7-F743-4373-8FA9-2A291A73C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251957"/>
              </p:ext>
            </p:extLst>
          </p:nvPr>
        </p:nvGraphicFramePr>
        <p:xfrm>
          <a:off x="1549043" y="3058159"/>
          <a:ext cx="8128000" cy="3118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015945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72204459"/>
                    </a:ext>
                  </a:extLst>
                </a:gridCol>
              </a:tblGrid>
              <a:tr h="311880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29340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B649B7E-B6A1-490E-B773-B8818B15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087" y="3277673"/>
            <a:ext cx="3844594" cy="21507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06A385-E5EF-440B-9BD9-F8ED0C45D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043" y="3277673"/>
            <a:ext cx="3892404" cy="217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8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0D6D-0083-405A-AE7B-EB446C43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Flux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disturbed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becomes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72789-7CF9-4EFA-A817-10D58E192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1175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Airgap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adjusted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flux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bended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determined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2F7965-EE3D-484B-B7F9-D24A7ADE3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880" y="3429000"/>
            <a:ext cx="5191760" cy="290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1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5A29-779C-485A-BA36-9085BF99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3CA6F5-DB8B-41D5-9160-1FAC4D3C6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6901" y="1825625"/>
            <a:ext cx="77781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9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161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Primary Winding</vt:lpstr>
      <vt:lpstr>Formerly Proposed Design</vt:lpstr>
      <vt:lpstr>Proposed Design</vt:lpstr>
      <vt:lpstr>Pros and Cons</vt:lpstr>
      <vt:lpstr>How can we decrease mutual indcutance between two primeries?</vt:lpstr>
      <vt:lpstr>New Problems: Linked Flux distribution is disturbed. The change becomes 20 percent.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Primary Winding</dc:title>
  <dc:creator>Enes AYAZ</dc:creator>
  <cp:lastModifiedBy>Enes AYAZ</cp:lastModifiedBy>
  <cp:revision>5</cp:revision>
  <dcterms:created xsi:type="dcterms:W3CDTF">2020-03-23T09:20:25Z</dcterms:created>
  <dcterms:modified xsi:type="dcterms:W3CDTF">2020-03-23T09:57:52Z</dcterms:modified>
</cp:coreProperties>
</file>