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F5DE53C7-C1C5-47EA-85C4-2E010961EF15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B26ED-5D79-40BF-A00D-C6885D0A307B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C6448-4EB7-436F-BFE3-AC3B4F58A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7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C6448-4EB7-436F-BFE3-AC3B4F58AF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11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AAC5A2-6109-441C-AF8A-F4CBF76D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F6920F-6122-4F8A-A596-711C6E7C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B8FA9-074D-4402-BD04-314A800B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20A213-FDFB-46ED-9EE7-B48B689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7B0C89-3686-46F4-80AB-15357CE7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8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45727A-7888-4DD7-ABFF-66851244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B18360-B544-42B3-A68B-FF32EF33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080968-2D94-4340-B079-50749629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B06D1D-C9CB-4F9E-A1B6-C0A5850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50A663-A5E9-48E9-AB09-9E6D49D1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1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5B975EE-C9E1-42A2-B7DC-548CD5C8B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1D11E7-ED17-4B10-9620-06076A1C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513291-7530-4BE5-B69A-2B76E5EA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05B36D-8407-4929-BF35-4D3699B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9CCA4B-B55D-44D1-88C6-519CB788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2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3A6500-8704-40D6-BC4F-DBA3A76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E85CE-B3ED-492D-A66C-D2C324FA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96542D-24A0-4CA8-92EE-C7224C3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ED0CCE-0E95-4CF8-A1C5-4E4AA3C9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38A75E-5F99-4681-A981-B06928D3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3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D1C083-1A8F-4D9A-977F-038045D5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1AE168-A637-4458-BBDF-FCBF529E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22239B-6D0B-4B31-BFBB-8B73AD75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D65AFB-AD7D-417D-8B9E-A977759F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787C44-1F08-43D1-AA35-389CD875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05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7840FB-9038-4113-B998-3EED2041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3158D-2BB4-44A4-A09F-32A45305B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1C8A7E-272D-421E-8E90-C3DC900B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FD4BE3-4720-4E7C-8DE5-822AFD89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F461A8-85A9-4DCC-BD11-CC3D18C9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55A0C84-8FB5-473B-B1FE-6D436CCF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15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67EA4C-0729-489A-91F0-CB6631C5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4B7A45-86F1-49C6-8433-7A6E001E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783241-E652-40FA-ACB0-F8A7F32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A4A4A58-AD5D-4A36-A21A-44B2833E5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2F4EF16-3516-4CC9-9540-CD7A1E55B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0FB8BD-7D53-4817-9322-DA24F38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02E030-5C22-4A24-BAE6-02E94C85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C0D287-FB11-4082-842C-ACA6789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80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935B7A-0E6F-406A-9682-8223BDE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12DA1E2-B08B-46C4-947B-C2EEB84E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78C057-4005-46D2-AE35-1A388A72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86DE5CD-3FC2-4457-9E35-EF1BC869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2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E6AE464-BAAA-4B5C-9AE0-E87F7DF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47AC439-2190-4CEB-8AE4-E250EEDA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F82E6F2-6E97-4349-9C76-8AA537F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46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C4E5D9-76ED-4E69-9DA9-4A14D5E0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CDFC8F-4BA9-4F77-8009-EC016CB9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097D98-9DCF-4294-AB96-A392B5F6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F4C096-42FE-43CD-8826-598BB6B2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A385FD-6E1F-4692-B690-96EB945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D61F34-A70C-41B3-8EEF-9639F2D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66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9D559D-DB81-45A6-BC73-5F2EF248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4AAFDA9-2354-44F4-9009-029A061B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2183A0-57FF-4BC6-9F96-29CD0B09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48AB55-37F7-4FA0-B97B-B3394A6D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25355A-6749-448D-9E4B-B15C7604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524ED5-EA88-4552-857C-43EC4372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17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6903F6A-436C-432C-A503-63E59644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B95897-68C4-4E2D-8B9F-ABACAA35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2B5B7F-A68A-4637-9743-E0154BAD0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450E-AAC5-447A-8818-075332FC8CF9}" type="datetimeFigureOut">
              <a:rPr lang="tr-TR" smtClean="0"/>
              <a:t>29.10.2018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941263-1A9C-4DF9-8EB3-26B2248C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2D215F-709F-4B29-A2FC-DEE657655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D8FD-3B95-43A7-BDFF-D080CEEB5F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18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VydPQuLy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de-ed.org/EducationResources/CommunityCollege/EddyCurrents/Physics/depthcurrentdensity.htm" TargetMode="External"/><Relationship Id="rId2" Type="http://schemas.openxmlformats.org/officeDocument/2006/relationships/hyperlink" Target="http://hyperphysics.phy-astr.gsu.edu/hbase/electric/farla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ENgdSF8ppA&amp;t" TargetMode="External"/><Relationship Id="rId2" Type="http://schemas.openxmlformats.org/officeDocument/2006/relationships/hyperlink" Target="https://www.youtube.com/watch?v=ezXVzc64q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vobDP5Cfh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BKxAc4_k" TargetMode="External"/><Relationship Id="rId4" Type="http://schemas.openxmlformats.org/officeDocument/2006/relationships/hyperlink" Target="https://circuitglobe.com/what-is-eddy-current-los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ytA5sspA1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RL_circu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j-bqc37r9s" TargetMode="External"/><Relationship Id="rId2" Type="http://schemas.openxmlformats.org/officeDocument/2006/relationships/hyperlink" Target="https://www.youtube.com/watch?v=rHemCWkjnB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57ABFF-FA97-4DAB-BCB4-60F91208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73" y="456427"/>
            <a:ext cx="8630653" cy="1909763"/>
          </a:xfrm>
        </p:spPr>
        <p:txBody>
          <a:bodyPr/>
          <a:lstStyle/>
          <a:p>
            <a:r>
              <a:rPr lang="tr-TR" dirty="0"/>
              <a:t>FRISBEE DEMO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E61595-9664-4356-8C5A-3E5EFE1C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4516" y="3693735"/>
            <a:ext cx="2987841" cy="798076"/>
          </a:xfrm>
        </p:spPr>
        <p:txBody>
          <a:bodyPr>
            <a:noAutofit/>
          </a:bodyPr>
          <a:lstStyle/>
          <a:p>
            <a:r>
              <a:rPr lang="en-GB" sz="2000" dirty="0"/>
              <a:t>it is </a:t>
            </a:r>
            <a:r>
              <a:rPr lang="tr-TR" sz="2000" dirty="0"/>
              <a:t>MAGLEV ,</a:t>
            </a:r>
            <a:r>
              <a:rPr lang="en-GB" sz="2000" dirty="0"/>
              <a:t>not ultimate</a:t>
            </a:r>
          </a:p>
        </p:txBody>
      </p:sp>
      <p:pic>
        <p:nvPicPr>
          <p:cNvPr id="1026" name="Picture 2" descr="Frisbee ile ilgili gÃ¶rsel sonucu">
            <a:extLst>
              <a:ext uri="{FF2B5EF4-FFF2-40B4-BE49-F238E27FC236}">
                <a16:creationId xmlns:a16="http://schemas.microsoft.com/office/drawing/2014/main" id="{A3BE8723-42C2-498C-AEAE-AF2DFF73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4" y="2544698"/>
            <a:ext cx="3316705" cy="33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6AF149-C875-4695-B22A-FE9AF988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MAGLEV FRISBEE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4B514-C449-434F-8340-CB09DC62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frisbee</a:t>
            </a:r>
            <a:r>
              <a:rPr lang="tr-TR" dirty="0"/>
              <a:t> can </a:t>
            </a:r>
            <a:r>
              <a:rPr lang="tr-TR" dirty="0" err="1"/>
              <a:t>float</a:t>
            </a:r>
            <a:r>
              <a:rPr lang="tr-TR" dirty="0"/>
              <a:t> on </a:t>
            </a:r>
            <a:r>
              <a:rPr lang="tr-TR" dirty="0" err="1"/>
              <a:t>air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levitation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frisbee</a:t>
            </a:r>
            <a:r>
              <a:rPr lang="tr-TR" dirty="0"/>
              <a:t> has a </a:t>
            </a:r>
            <a:r>
              <a:rPr lang="tr-TR" dirty="0" err="1"/>
              <a:t>inductor</a:t>
            </a:r>
            <a:r>
              <a:rPr lang="tr-TR" dirty="0"/>
              <a:t> on </a:t>
            </a:r>
            <a:r>
              <a:rPr lang="tr-TR" dirty="0" err="1"/>
              <a:t>surface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at </a:t>
            </a:r>
            <a:r>
              <a:rPr lang="tr-TR" dirty="0" err="1"/>
              <a:t>conductor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Magic: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frisbee</a:t>
            </a:r>
            <a:r>
              <a:rPr lang="tr-TR" dirty="0"/>
              <a:t> is </a:t>
            </a:r>
            <a:r>
              <a:rPr lang="tr-TR" dirty="0" err="1"/>
              <a:t>inflight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42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E23EED-4E2D-4BDD-9B4B-2D047CAA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Heating</a:t>
            </a:r>
            <a:r>
              <a:rPr lang="tr-TR" dirty="0"/>
              <a:t> </a:t>
            </a:r>
            <a:r>
              <a:rPr lang="tr-TR" dirty="0" err="1"/>
              <a:t>Up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F4D669-5012-4134-8CED-FD564101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5 </a:t>
            </a:r>
            <a:r>
              <a:rPr lang="tr-TR" dirty="0" err="1"/>
              <a:t>minutes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heating</a:t>
            </a:r>
            <a:r>
              <a:rPr lang="tr-TR" dirty="0"/>
              <a:t>. 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.( </a:t>
            </a:r>
            <a:r>
              <a:rPr lang="tr-TR" dirty="0" err="1">
                <a:hlinkClick r:id="rId2"/>
              </a:rPr>
              <a:t>Levitation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Coil</a:t>
            </a:r>
            <a:r>
              <a:rPr lang="tr-TR" dirty="0">
                <a:hlinkClick r:id="rId2"/>
              </a:rPr>
              <a:t> - </a:t>
            </a:r>
            <a:r>
              <a:rPr lang="tr-TR" dirty="0" err="1">
                <a:hlinkClick r:id="rId2"/>
              </a:rPr>
              <a:t>Induction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Heating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Ke is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 is </a:t>
            </a:r>
            <a:r>
              <a:rPr lang="tr-TR" dirty="0" err="1"/>
              <a:t>thickness</a:t>
            </a:r>
            <a:r>
              <a:rPr lang="tr-TR" dirty="0"/>
              <a:t> of </a:t>
            </a:r>
            <a:r>
              <a:rPr lang="tr-TR" dirty="0" err="1"/>
              <a:t>lamination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 is </a:t>
            </a:r>
            <a:r>
              <a:rPr lang="tr-TR" dirty="0" err="1"/>
              <a:t>excited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93D8573-2221-4E94-BD28-8195023F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376863"/>
            <a:ext cx="4038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EDDY CURRENT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6C4D6F-F08D-4EBE-92AD-4BC1674D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379621"/>
            <a:ext cx="10824411" cy="4797342"/>
          </a:xfrm>
        </p:spPr>
        <p:txBody>
          <a:bodyPr/>
          <a:lstStyle/>
          <a:p>
            <a:r>
              <a:rPr lang="en-GB" dirty="0"/>
              <a:t>Eddy current are induced current in shape of loop within conductors due to changing magnetic fields. (</a:t>
            </a:r>
            <a:r>
              <a:rPr lang="en-GB" dirty="0">
                <a:hlinkClick r:id="rId2"/>
              </a:rPr>
              <a:t>Faraday's Law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The current flows in perpendicular to magnetic field and the concentrates near the surface of conductor. (</a:t>
            </a:r>
            <a:r>
              <a:rPr lang="en-GB" dirty="0">
                <a:hlinkClick r:id="rId3"/>
              </a:rPr>
              <a:t>Depth of Penetration</a:t>
            </a:r>
            <a:r>
              <a:rPr lang="en-GB" dirty="0"/>
              <a:t>)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0CD90E-B9EC-4B61-89A6-41BFBAECB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37" y="3808292"/>
            <a:ext cx="4828673" cy="28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Influencing Factors of Eddy Current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6C4D6F-F08D-4EBE-92AD-4BC1674D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1"/>
              <a:t>Strength of current changes with:</a:t>
            </a:r>
            <a:endParaRPr lang="tr-TR" noProof="1"/>
          </a:p>
          <a:p>
            <a:pPr lvl="1"/>
            <a:r>
              <a:rPr lang="tr-TR" noProof="1"/>
              <a:t>The strength of magnetic field proportionally.</a:t>
            </a:r>
          </a:p>
          <a:p>
            <a:pPr lvl="1"/>
            <a:r>
              <a:rPr lang="tr-TR" noProof="1"/>
              <a:t>The are of loop proportionally.</a:t>
            </a:r>
          </a:p>
          <a:p>
            <a:pPr lvl="1"/>
            <a:r>
              <a:rPr lang="tr-TR" noProof="1"/>
              <a:t>The rate of change flux proportionally.</a:t>
            </a:r>
          </a:p>
          <a:p>
            <a:pPr lvl="1"/>
            <a:r>
              <a:rPr lang="tr-TR" noProof="1"/>
              <a:t>The resistivity of material inversely proportional.</a:t>
            </a:r>
          </a:p>
          <a:p>
            <a:r>
              <a:rPr lang="tr-TR" noProof="1"/>
              <a:t>Location of eddy current chages with:</a:t>
            </a:r>
          </a:p>
          <a:p>
            <a:pPr lvl="1"/>
            <a:r>
              <a:rPr lang="tr-TR" noProof="1"/>
              <a:t>Frequency</a:t>
            </a:r>
          </a:p>
          <a:p>
            <a:pPr lvl="1"/>
            <a:r>
              <a:rPr lang="tr-TR" noProof="1"/>
              <a:t>Conductivity</a:t>
            </a:r>
          </a:p>
          <a:p>
            <a:pPr lvl="1"/>
            <a:r>
              <a:rPr lang="tr-TR" noProof="1"/>
              <a:t>Permeability</a:t>
            </a:r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lvl="1"/>
            <a:endParaRPr lang="en-GB" noProof="1"/>
          </a:p>
          <a:p>
            <a:pPr lvl="1"/>
            <a:endParaRPr lang="tr-TR" dirty="0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lvl="1"/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marL="457200" lvl="1" indent="0">
              <a:buNone/>
            </a:pPr>
            <a:endParaRPr lang="tr-TR" noProof="1"/>
          </a:p>
          <a:p>
            <a:pPr lvl="1"/>
            <a:endParaRPr lang="en-GB" noProof="1"/>
          </a:p>
          <a:p>
            <a:pPr lvl="1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9B5DF6-B48C-4794-AF43-BF48AEC2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25" y="3148750"/>
            <a:ext cx="2976449" cy="30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Funny</a:t>
            </a:r>
            <a:r>
              <a:rPr lang="tr-TR" dirty="0"/>
              <a:t> Links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informative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6C4D6F-F08D-4EBE-92AD-4BC1674D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Imagine It - Eddy current science</a:t>
            </a:r>
            <a:endParaRPr lang="tr-TR" dirty="0"/>
          </a:p>
          <a:p>
            <a:endParaRPr lang="tr-TR" dirty="0"/>
          </a:p>
          <a:p>
            <a:r>
              <a:rPr lang="en-US" dirty="0">
                <a:hlinkClick r:id="rId3"/>
              </a:rPr>
              <a:t>Copper’s Surprising Reaction to Strong Magnets</a:t>
            </a:r>
            <a:endParaRPr lang="tr-TR" dirty="0"/>
          </a:p>
          <a:p>
            <a:endParaRPr lang="tr-TR" dirty="0"/>
          </a:p>
          <a:p>
            <a:r>
              <a:rPr lang="en-US" dirty="0">
                <a:hlinkClick r:id="rId4"/>
              </a:rPr>
              <a:t>Eddy Current Brake Experiment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23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/>
              <a:t>Avoding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Using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?</a:t>
            </a:r>
          </a:p>
        </p:txBody>
      </p:sp>
      <p:pic>
        <p:nvPicPr>
          <p:cNvPr id="2060" name="Picture 12" descr="star wars darth vader ile ilgili gÃ¶rsel sonucu">
            <a:extLst>
              <a:ext uri="{FF2B5EF4-FFF2-40B4-BE49-F238E27FC236}">
                <a16:creationId xmlns:a16="http://schemas.microsoft.com/office/drawing/2014/main" id="{0DA8B372-E780-4E0A-9E19-2D7126CB5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67" y="2475478"/>
            <a:ext cx="3641558" cy="2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0C5BADB-DA69-4808-9E31-48254D8CA398}"/>
              </a:ext>
            </a:extLst>
          </p:cNvPr>
          <p:cNvSpPr txBox="1"/>
          <p:nvPr/>
        </p:nvSpPr>
        <p:spPr>
          <a:xfrm>
            <a:off x="8341896" y="4892840"/>
            <a:ext cx="35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Dark Side of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endParaRPr lang="en-GB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B6835DF-0B86-4BE3-9C8C-D674B7CF83E5}"/>
              </a:ext>
            </a:extLst>
          </p:cNvPr>
          <p:cNvSpPr txBox="1"/>
          <p:nvPr/>
        </p:nvSpPr>
        <p:spPr>
          <a:xfrm>
            <a:off x="721894" y="1540044"/>
            <a:ext cx="72670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Eddy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is </a:t>
            </a:r>
            <a:r>
              <a:rPr lang="tr-TR" sz="2800" dirty="0" err="1"/>
              <a:t>unwanted</a:t>
            </a:r>
            <a:r>
              <a:rPr lang="tr-TR" sz="2800" dirty="0"/>
              <a:t> at </a:t>
            </a:r>
            <a:r>
              <a:rPr lang="tr-TR" sz="2800" dirty="0" err="1"/>
              <a:t>transformers</a:t>
            </a:r>
            <a:r>
              <a:rPr lang="tr-TR" sz="2800" dirty="0"/>
              <a:t>, </a:t>
            </a:r>
            <a:r>
              <a:rPr lang="tr-TR" sz="2800" dirty="0" err="1"/>
              <a:t>inductors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electric</a:t>
            </a:r>
            <a:r>
              <a:rPr lang="tr-TR" sz="2800" dirty="0"/>
              <a:t> </a:t>
            </a:r>
            <a:r>
              <a:rPr lang="tr-TR" sz="2800" dirty="0" err="1"/>
              <a:t>motors</a:t>
            </a:r>
            <a:r>
              <a:rPr lang="tr-TR" sz="2800" dirty="0"/>
              <a:t> </a:t>
            </a:r>
            <a:r>
              <a:rPr lang="tr-TR" sz="2800" dirty="0" err="1"/>
              <a:t>because</a:t>
            </a:r>
            <a:r>
              <a:rPr lang="tr-TR" sz="2800" dirty="0"/>
              <a:t> of </a:t>
            </a:r>
            <a:r>
              <a:rPr lang="tr-TR" sz="2800" dirty="0" err="1"/>
              <a:t>power</a:t>
            </a:r>
            <a:r>
              <a:rPr lang="tr-TR" sz="2800" dirty="0"/>
              <a:t> </a:t>
            </a:r>
            <a:r>
              <a:rPr lang="tr-TR" sz="2800" dirty="0" err="1"/>
              <a:t>losses</a:t>
            </a:r>
            <a:r>
              <a:rPr lang="tr-TR" sz="2800" dirty="0"/>
              <a:t>.</a:t>
            </a:r>
          </a:p>
          <a:p>
            <a:endParaRPr lang="tr-TR" sz="2800" dirty="0"/>
          </a:p>
          <a:p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power</a:t>
            </a:r>
            <a:r>
              <a:rPr lang="tr-TR" sz="2800" dirty="0"/>
              <a:t> </a:t>
            </a:r>
            <a:r>
              <a:rPr lang="tr-TR" sz="2800" dirty="0" err="1"/>
              <a:t>losses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</a:t>
            </a:r>
            <a:r>
              <a:rPr lang="tr-TR" sz="2800" dirty="0" err="1"/>
              <a:t>about</a:t>
            </a:r>
            <a:r>
              <a:rPr lang="tr-TR" sz="2800" dirty="0"/>
              <a:t> </a:t>
            </a:r>
            <a:r>
              <a:rPr lang="tr-TR" sz="2800" dirty="0" err="1"/>
              <a:t>basically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flow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resistance</a:t>
            </a:r>
            <a:r>
              <a:rPr lang="tr-TR" sz="2800" dirty="0"/>
              <a:t> of </a:t>
            </a:r>
            <a:r>
              <a:rPr lang="tr-TR" sz="2800" dirty="0" err="1"/>
              <a:t>conductors</a:t>
            </a:r>
            <a:r>
              <a:rPr lang="tr-TR" sz="2800" dirty="0"/>
              <a:t>. </a:t>
            </a:r>
            <a:r>
              <a:rPr lang="tr-TR" sz="2800" dirty="0" err="1"/>
              <a:t>Also</a:t>
            </a:r>
            <a:r>
              <a:rPr lang="tr-TR" sz="2800" dirty="0"/>
              <a:t>, </a:t>
            </a:r>
            <a:r>
              <a:rPr lang="tr-TR" sz="2800" dirty="0" err="1"/>
              <a:t>operation</a:t>
            </a:r>
            <a:r>
              <a:rPr lang="tr-TR" sz="2800" dirty="0"/>
              <a:t> </a:t>
            </a:r>
            <a:r>
              <a:rPr lang="tr-TR" sz="2800" dirty="0" err="1"/>
              <a:t>frequency</a:t>
            </a:r>
            <a:r>
              <a:rPr lang="tr-TR" sz="2800" dirty="0"/>
              <a:t> </a:t>
            </a:r>
            <a:r>
              <a:rPr lang="tr-TR" sz="2800" dirty="0" err="1"/>
              <a:t>changes</a:t>
            </a:r>
            <a:r>
              <a:rPr lang="tr-TR" sz="2800" dirty="0"/>
              <a:t> </a:t>
            </a:r>
            <a:r>
              <a:rPr lang="tr-TR" sz="2800" dirty="0" err="1"/>
              <a:t>losses</a:t>
            </a:r>
            <a:r>
              <a:rPr lang="tr-TR" sz="2800" dirty="0"/>
              <a:t>.</a:t>
            </a:r>
          </a:p>
          <a:p>
            <a:r>
              <a:rPr lang="tr-TR" sz="2800" dirty="0">
                <a:hlinkClick r:id="rId4"/>
              </a:rPr>
              <a:t>(</a:t>
            </a:r>
            <a:r>
              <a:rPr lang="tr-TR" sz="2800" dirty="0" err="1">
                <a:hlinkClick r:id="rId4"/>
              </a:rPr>
              <a:t>Eddy</a:t>
            </a:r>
            <a:r>
              <a:rPr lang="tr-TR" sz="2800" dirty="0">
                <a:hlinkClick r:id="rId4"/>
              </a:rPr>
              <a:t> </a:t>
            </a:r>
            <a:r>
              <a:rPr lang="tr-TR" sz="2800" dirty="0" err="1">
                <a:hlinkClick r:id="rId4"/>
              </a:rPr>
              <a:t>Current</a:t>
            </a:r>
            <a:r>
              <a:rPr lang="tr-TR" sz="2800" dirty="0">
                <a:hlinkClick r:id="rId4"/>
              </a:rPr>
              <a:t> </a:t>
            </a:r>
            <a:r>
              <a:rPr lang="tr-TR" sz="2800" dirty="0" err="1">
                <a:hlinkClick r:id="rId4"/>
              </a:rPr>
              <a:t>Loss</a:t>
            </a:r>
            <a:r>
              <a:rPr lang="tr-TR" sz="2800" dirty="0"/>
              <a:t>)</a:t>
            </a:r>
          </a:p>
          <a:p>
            <a:endParaRPr lang="tr-TR" sz="2800" dirty="0"/>
          </a:p>
          <a:p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avoiding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loss</a:t>
            </a:r>
            <a:r>
              <a:rPr lang="tr-TR" sz="2800" dirty="0"/>
              <a:t>, ‘</a:t>
            </a:r>
            <a:r>
              <a:rPr lang="tr-TR" sz="2800" dirty="0" err="1"/>
              <a:t>Lamination</a:t>
            </a:r>
            <a:r>
              <a:rPr lang="tr-TR" sz="2800" dirty="0"/>
              <a:t>’ is </a:t>
            </a:r>
            <a:r>
              <a:rPr lang="tr-TR" sz="2800" dirty="0" err="1"/>
              <a:t>used</a:t>
            </a:r>
            <a:r>
              <a:rPr lang="tr-TR" sz="2800" dirty="0"/>
              <a:t>.</a:t>
            </a:r>
          </a:p>
          <a:p>
            <a:r>
              <a:rPr lang="tr-TR" sz="2800" dirty="0">
                <a:hlinkClick r:id="rId5"/>
              </a:rPr>
              <a:t>(</a:t>
            </a:r>
            <a:r>
              <a:rPr lang="en-US" sz="2800" dirty="0">
                <a:hlinkClick r:id="rId5"/>
              </a:rPr>
              <a:t>Core Construction of Power Transformers</a:t>
            </a:r>
            <a:r>
              <a:rPr lang="tr-TR" sz="2800" dirty="0"/>
              <a:t>)</a:t>
            </a:r>
          </a:p>
          <a:p>
            <a:endParaRPr lang="tr-TR" sz="2800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76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BBF6D39-D44B-4F12-A78A-1B8D705B1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215" y="770481"/>
            <a:ext cx="3124200" cy="36099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B6F2498-F334-4E41-B256-CF55733CE82F}"/>
              </a:ext>
            </a:extLst>
          </p:cNvPr>
          <p:cNvSpPr txBox="1"/>
          <p:nvPr/>
        </p:nvSpPr>
        <p:spPr>
          <a:xfrm>
            <a:off x="8534400" y="4876799"/>
            <a:ext cx="298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May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be</a:t>
            </a:r>
          </a:p>
          <a:p>
            <a:r>
              <a:rPr lang="tr-TR" dirty="0"/>
              <a:t>	 </a:t>
            </a:r>
            <a:r>
              <a:rPr lang="tr-TR" dirty="0" err="1"/>
              <a:t>with</a:t>
            </a:r>
            <a:r>
              <a:rPr lang="tr-TR" dirty="0"/>
              <a:t>  </a:t>
            </a:r>
            <a:r>
              <a:rPr lang="tr-TR" dirty="0" err="1"/>
              <a:t>you</a:t>
            </a:r>
            <a:endParaRPr lang="en-GB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377925-17A2-4993-84E5-53D11E6FB74A}"/>
              </a:ext>
            </a:extLst>
          </p:cNvPr>
          <p:cNvSpPr txBox="1"/>
          <p:nvPr/>
        </p:nvSpPr>
        <p:spPr>
          <a:xfrm>
            <a:off x="673769" y="918661"/>
            <a:ext cx="73312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T</a:t>
            </a:r>
            <a:r>
              <a:rPr lang="en-US" sz="2800" dirty="0"/>
              <a:t>here are more applications such as</a:t>
            </a:r>
            <a:r>
              <a:rPr lang="tr-TR" sz="2800" dirty="0"/>
              <a:t>:</a:t>
            </a:r>
          </a:p>
          <a:p>
            <a:r>
              <a:rPr lang="tr-TR" sz="2800" dirty="0"/>
              <a:t>	-E</a:t>
            </a:r>
            <a:r>
              <a:rPr lang="en-US" sz="2800" dirty="0" err="1"/>
              <a:t>lectromagnetic</a:t>
            </a:r>
            <a:r>
              <a:rPr lang="en-US" sz="2800" dirty="0"/>
              <a:t> braking</a:t>
            </a:r>
            <a:endParaRPr lang="tr-TR" sz="2800" dirty="0"/>
          </a:p>
          <a:p>
            <a:r>
              <a:rPr lang="en-US" sz="2800" dirty="0"/>
              <a:t> </a:t>
            </a:r>
            <a:r>
              <a:rPr lang="tr-TR" sz="2800" dirty="0"/>
              <a:t>	-I</a:t>
            </a:r>
            <a:r>
              <a:rPr lang="en-US" sz="2800" dirty="0"/>
              <a:t>dentification of metals</a:t>
            </a:r>
            <a:endParaRPr lang="tr-TR" sz="2800" dirty="0"/>
          </a:p>
          <a:p>
            <a:r>
              <a:rPr lang="tr-TR" sz="2800" dirty="0"/>
              <a:t> 	-A</a:t>
            </a:r>
            <a:r>
              <a:rPr lang="en-US" sz="2800" dirty="0" err="1"/>
              <a:t>ttractive</a:t>
            </a:r>
            <a:r>
              <a:rPr lang="en-US" sz="2800" dirty="0"/>
              <a:t> effects </a:t>
            </a:r>
            <a:endParaRPr lang="tr-TR" sz="2800" dirty="0"/>
          </a:p>
          <a:p>
            <a:r>
              <a:rPr lang="tr-TR" sz="2800" dirty="0"/>
              <a:t> 	-V</a:t>
            </a:r>
            <a:r>
              <a:rPr lang="en-US" sz="2800" dirty="0" err="1"/>
              <a:t>ibration</a:t>
            </a:r>
            <a:r>
              <a:rPr lang="en-US" sz="2800" dirty="0"/>
              <a:t> and position sensing</a:t>
            </a:r>
            <a:endParaRPr lang="tr-TR" sz="2800" dirty="0"/>
          </a:p>
          <a:p>
            <a:r>
              <a:rPr lang="tr-TR" sz="2800" dirty="0"/>
              <a:t>	-</a:t>
            </a:r>
            <a:r>
              <a:rPr lang="en-US" sz="2800" dirty="0"/>
              <a:t>Levitation (Repulsive effects).</a:t>
            </a:r>
            <a:endParaRPr lang="tr-TR" sz="2800" dirty="0"/>
          </a:p>
          <a:p>
            <a:endParaRPr lang="tr-TR" sz="2800" dirty="0"/>
          </a:p>
          <a:p>
            <a:endParaRPr lang="tr-TR" sz="2800" dirty="0"/>
          </a:p>
          <a:p>
            <a:r>
              <a:rPr lang="en-US" sz="2800" dirty="0">
                <a:hlinkClick r:id="rId3"/>
              </a:rPr>
              <a:t>Electromagnetic Brakes - How they work</a:t>
            </a:r>
            <a:endParaRPr lang="tr-TR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0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Levitation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6C4D6F-F08D-4EBE-92AD-4BC1674D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current by changing magnetic field creates a opposite magnetic fields within conductors</a:t>
            </a:r>
            <a:r>
              <a:rPr lang="tr-TR" dirty="0"/>
              <a:t>. 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</a:t>
            </a:r>
            <a:r>
              <a:rPr lang="tr-TR" dirty="0" err="1"/>
              <a:t>cretates</a:t>
            </a:r>
            <a:r>
              <a:rPr lang="tr-TR" dirty="0"/>
              <a:t> a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emf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90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. 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conductivity</a:t>
            </a:r>
            <a:r>
              <a:rPr lang="tr-TR" dirty="0"/>
              <a:t> of </a:t>
            </a:r>
            <a:r>
              <a:rPr lang="tr-TR" dirty="0" err="1"/>
              <a:t>material</a:t>
            </a:r>
            <a:r>
              <a:rPr lang="tr-TR" dirty="0"/>
              <a:t> is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,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emf</a:t>
            </a:r>
            <a:r>
              <a:rPr lang="tr-TR" dirty="0"/>
              <a:t> is </a:t>
            </a:r>
            <a:r>
              <a:rPr lang="tr-TR" dirty="0" err="1"/>
              <a:t>out</a:t>
            </a:r>
            <a:r>
              <a:rPr lang="tr-TR" dirty="0"/>
              <a:t> of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depends</a:t>
            </a:r>
            <a:r>
              <a:rPr lang="tr-TR" dirty="0"/>
              <a:t> on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 at </a:t>
            </a:r>
            <a:r>
              <a:rPr lang="tr-TR" dirty="0" err="1"/>
              <a:t>basic</a:t>
            </a:r>
            <a:r>
              <a:rPr lang="tr-TR" dirty="0"/>
              <a:t> R-L </a:t>
            </a:r>
            <a:r>
              <a:rPr lang="tr-TR" dirty="0" err="1"/>
              <a:t>circuit</a:t>
            </a:r>
            <a:r>
              <a:rPr lang="tr-TR" dirty="0"/>
              <a:t>.</a:t>
            </a:r>
            <a:r>
              <a:rPr lang="tr-TR" dirty="0">
                <a:hlinkClick r:id="rId2"/>
              </a:rPr>
              <a:t>(</a:t>
            </a:r>
            <a:r>
              <a:rPr lang="tr-TR" dirty="0" err="1">
                <a:hlinkClick r:id="rId2"/>
              </a:rPr>
              <a:t>RL_circuit</a:t>
            </a:r>
            <a:r>
              <a:rPr lang="tr-TR" dirty="0"/>
              <a:t>)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FA8A7A7-914D-483C-9945-CAC399B7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36" y="4796589"/>
            <a:ext cx="4820664" cy="11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0DDA17-28E1-42E3-8AD9-B1760687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tr-TR" sz="3200" dirty="0"/>
              <a:t>	</a:t>
            </a:r>
            <a:r>
              <a:rPr lang="tr-TR" sz="3200" dirty="0" err="1"/>
              <a:t>Current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Voltage</a:t>
            </a:r>
            <a:r>
              <a:rPr lang="tr-TR" sz="3200" dirty="0"/>
              <a:t> </a:t>
            </a:r>
            <a:r>
              <a:rPr lang="tr-TR" sz="3200" dirty="0" err="1"/>
              <a:t>Waveform</a:t>
            </a:r>
            <a:r>
              <a:rPr lang="tr-TR" sz="3200" dirty="0"/>
              <a:t>(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/>
              <a:t>look</a:t>
            </a:r>
            <a:r>
              <a:rPr lang="tr-TR" sz="3200" dirty="0"/>
              <a:t> </a:t>
            </a:r>
            <a:r>
              <a:rPr lang="tr-TR" sz="3200" dirty="0" err="1"/>
              <a:t>phase</a:t>
            </a:r>
            <a:r>
              <a:rPr lang="tr-TR" sz="3200" dirty="0"/>
              <a:t>)</a:t>
            </a:r>
          </a:p>
        </p:txBody>
      </p:sp>
      <p:pic>
        <p:nvPicPr>
          <p:cNvPr id="7" name="İçerik Yer Tutucusu 3">
            <a:extLst>
              <a:ext uri="{FF2B5EF4-FFF2-40B4-BE49-F238E27FC236}">
                <a16:creationId xmlns:a16="http://schemas.microsoft.com/office/drawing/2014/main" id="{5D51A025-BB0E-4411-95EB-1C9F7FCD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28" y="1299411"/>
            <a:ext cx="10010380" cy="5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04254D-64D6-4B4F-B1E1-A895D1B3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385011"/>
            <a:ext cx="6128085" cy="5791952"/>
          </a:xfrm>
        </p:spPr>
        <p:txBody>
          <a:bodyPr/>
          <a:lstStyle/>
          <a:p>
            <a:r>
              <a:rPr lang="tr-TR" dirty="0" err="1"/>
              <a:t>Thus</a:t>
            </a:r>
            <a:r>
              <a:rPr lang="tr-TR" dirty="0"/>
              <a:t>,</a:t>
            </a:r>
            <a:r>
              <a:rPr lang="en-US" dirty="0"/>
              <a:t>the conductors behaves like ‘diamagnetic materials’. Diamagnetic materials are repelled by magnetic field. 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principle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region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dirty="0" err="1">
                <a:hlinkClick r:id="rId2"/>
              </a:rPr>
              <a:t>Eddy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Current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Non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Ferrous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Separator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 err="1">
                <a:hlinkClick r:id="rId3"/>
              </a:rPr>
              <a:t>Maglev</a:t>
            </a:r>
            <a:r>
              <a:rPr lang="tr-TR" dirty="0">
                <a:hlinkClick r:id="rId3"/>
              </a:rPr>
              <a:t> Train</a:t>
            </a:r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3078" name="Picture 6" descr="maglev train ile ilgili gÃ¶rsel sonucu">
            <a:extLst>
              <a:ext uri="{FF2B5EF4-FFF2-40B4-BE49-F238E27FC236}">
                <a16:creationId xmlns:a16="http://schemas.microsoft.com/office/drawing/2014/main" id="{92F2C644-3C07-430F-8482-74403694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60" y="1427748"/>
            <a:ext cx="5313740" cy="318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5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379</Words>
  <Application>Microsoft Office PowerPoint</Application>
  <PresentationFormat>Geniş ekran</PresentationFormat>
  <Paragraphs>95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FRISBEE DEMO</vt:lpstr>
      <vt:lpstr>EDDY CURRENT</vt:lpstr>
      <vt:lpstr>Influencing Factors of Eddy Current</vt:lpstr>
      <vt:lpstr>Funny Links that can be informative</vt:lpstr>
      <vt:lpstr> Avoding or Using Eddy Current ?</vt:lpstr>
      <vt:lpstr>PowerPoint Sunusu</vt:lpstr>
      <vt:lpstr>Magnetic Levitation</vt:lpstr>
      <vt:lpstr> Current and Voltage Waveform( to look phase)</vt:lpstr>
      <vt:lpstr>PowerPoint Sunusu</vt:lpstr>
      <vt:lpstr>MAGLEV FRISBEE</vt:lpstr>
      <vt:lpstr>Heating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FRISBEE DEMO</dc:title>
  <dc:creator>Enes AYAZ</dc:creator>
  <cp:lastModifiedBy>Enes AYAZ</cp:lastModifiedBy>
  <cp:revision>13</cp:revision>
  <dcterms:created xsi:type="dcterms:W3CDTF">2018-10-29T17:13:09Z</dcterms:created>
  <dcterms:modified xsi:type="dcterms:W3CDTF">2018-10-30T09:20:11Z</dcterms:modified>
</cp:coreProperties>
</file>