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113-8D1D-4A9C-939B-1062C188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D196-3958-437E-98AD-7C6B1A503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5BBB-7BC7-4083-9D7F-657733A1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543D-D767-4755-8910-3B7D174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E414-8845-446F-AD9A-2073B52A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78D8-9195-4090-A5EB-8A33F76F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18107-24CC-47D3-ACF4-61577648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B2BD-54BF-4589-9910-2691256F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7F91-F1A9-4E73-BBB5-2E2A088A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66CB-C4A5-4283-965E-1A5C723A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5DF0F-1429-4B03-B523-87B9B0227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3FCB9-A7AA-45B0-9F97-7A9BF5F7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3667-6686-4F5D-AAEC-597D835F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F26E-CC78-4800-9176-B12BF43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3A5B-8832-4816-BBAF-60C922C4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0E02-4C10-4C8D-BD64-A5FEC8C0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BA5E-613B-4A4A-9E92-98EDC9F9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1129-3BA3-4E5A-A43E-7DAF3E80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4ECE-30A1-4F8B-A888-EF08B60C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BEA7-0E26-4AAD-BF21-A823EEB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0CE1-6E4B-4181-84C2-55F38522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957-EE72-4779-A05E-57B26CA5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5B97-2465-449F-820B-2CF3A8B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BAAB-E943-4EEB-8BF1-A32B8C89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363D-2455-4803-A8C0-8BFEE5C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48E9-3E73-463F-8B89-03A3473D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FE79-90D3-4758-ADAA-CAB1B5616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37FD2-2511-4C44-841F-A6796183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8614-89FE-47B7-B2B7-7F9F841E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5A0CC-956A-4D39-A93D-199EFB39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005D-1F34-4292-88FF-0B0D37A7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AEAB-B02C-4F72-A11E-0ABE870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4EBF-C077-4D4C-B50D-4B4BB32A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C4A7-8F01-4BED-9F47-278C0CA4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E7AB4-9E5E-44BF-81E4-8454C6D26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972ED-D868-435C-96C0-F08575133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AAD28-6A15-4D0C-A896-A4807B44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46945-79D2-40D8-B666-754F174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146A0-C0DF-4E88-9246-7D5E51B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EEC-F5C4-4B15-9892-C00E64A7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7DFD-6600-42FB-9B10-4936DC0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BB8C-B08C-4F38-9BAA-87315B92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E68A-EC34-4211-9CFF-045DF0F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E599E-570D-4B3E-A130-2DE82DD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DCFD7-D9C0-4D37-BE58-9422455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72A6-81CF-469F-8050-FD4C4848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4EB7-008A-4130-8874-AA549850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9BCE-0D44-419C-8656-ED8D4289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6D0E9-2062-43F6-92EF-4796B6A3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AE68-90DF-4A88-9C24-31E91E3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71C5-C20C-4CD6-94D7-1EEC9D42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DB98-92FE-4ADA-B993-7EA54D09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4BC1-9546-46A9-9753-FF4BB83C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21B22-4B9C-4691-8DFB-2E1BD8C79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EB34A-72C5-4043-83AB-A110F1F0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0853E-6A9E-4A54-B940-932C0582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63FA-23B6-4A8A-A45F-1D0C6C3F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852E-536B-4F16-9400-3BBF043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FE7F2-8CC9-435E-A591-81814A54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922C-E7C0-40BC-881C-D6B691C9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423C-CBDD-496C-B5D5-C262AB5AB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FBBD-1784-44D2-B902-3A6DA806B07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5A7E-78F6-4DC0-9449-96379A47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A9C5-BFB6-4874-9361-DC5828DFE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6D7F-28B0-4A0F-A9AE-F467CED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089B6F-C6D1-4608-A8A8-76223C038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9"/>
          <a:stretch/>
        </p:blipFill>
        <p:spPr>
          <a:xfrm>
            <a:off x="561744" y="619474"/>
            <a:ext cx="5279763" cy="4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2FDDFF-8A2A-4AE6-8204-22F20B708C68}"/>
              </a:ext>
            </a:extLst>
          </p:cNvPr>
          <p:cNvCxnSpPr>
            <a:cxnSpLocks/>
          </p:cNvCxnSpPr>
          <p:nvPr/>
        </p:nvCxnSpPr>
        <p:spPr>
          <a:xfrm>
            <a:off x="2896363" y="1948873"/>
            <a:ext cx="0" cy="2355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8769-35EE-4D96-9C5B-9FBA017074FF}"/>
              </a:ext>
            </a:extLst>
          </p:cNvPr>
          <p:cNvSpPr/>
          <p:nvPr/>
        </p:nvSpPr>
        <p:spPr>
          <a:xfrm>
            <a:off x="3112655" y="1948873"/>
            <a:ext cx="461810" cy="235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CF343-BE68-4428-830A-7E2E8067E855}"/>
              </a:ext>
            </a:extLst>
          </p:cNvPr>
          <p:cNvSpPr txBox="1"/>
          <p:nvPr/>
        </p:nvSpPr>
        <p:spPr>
          <a:xfrm>
            <a:off x="1209971" y="2881745"/>
            <a:ext cx="14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shaft_height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63E70-1836-424D-A356-08E94BF46911}"/>
              </a:ext>
            </a:extLst>
          </p:cNvPr>
          <p:cNvCxnSpPr>
            <a:cxnSpLocks/>
          </p:cNvCxnSpPr>
          <p:nvPr/>
        </p:nvCxnSpPr>
        <p:spPr>
          <a:xfrm flipH="1">
            <a:off x="3048763" y="1768763"/>
            <a:ext cx="525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D3F393-1E19-4159-B302-07B6EB7D8680}"/>
              </a:ext>
            </a:extLst>
          </p:cNvPr>
          <p:cNvSpPr txBox="1"/>
          <p:nvPr/>
        </p:nvSpPr>
        <p:spPr>
          <a:xfrm>
            <a:off x="2576568" y="1304821"/>
            <a:ext cx="14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shaft_radius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2632AC-D17A-4E16-BDB7-DA4CA71FDFFA}"/>
              </a:ext>
            </a:extLst>
          </p:cNvPr>
          <p:cNvCxnSpPr>
            <a:stCxn id="10" idx="1"/>
          </p:cNvCxnSpPr>
          <p:nvPr/>
        </p:nvCxnSpPr>
        <p:spPr>
          <a:xfrm flipV="1">
            <a:off x="3112655" y="3066411"/>
            <a:ext cx="5911272" cy="6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91503B-9B9C-47BA-9533-0CC04AB3303C}"/>
              </a:ext>
            </a:extLst>
          </p:cNvPr>
          <p:cNvSpPr txBox="1"/>
          <p:nvPr/>
        </p:nvSpPr>
        <p:spPr>
          <a:xfrm>
            <a:off x="9033171" y="2881745"/>
            <a:ext cx="7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46CE4-32AB-4DF4-9AAC-FD027C380907}"/>
              </a:ext>
            </a:extLst>
          </p:cNvPr>
          <p:cNvCxnSpPr>
            <a:cxnSpLocks/>
          </p:cNvCxnSpPr>
          <p:nvPr/>
        </p:nvCxnSpPr>
        <p:spPr>
          <a:xfrm flipH="1">
            <a:off x="3574465" y="2687781"/>
            <a:ext cx="525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CCF9E7-FA74-4AC1-9462-1F1C4BF36CC6}"/>
              </a:ext>
            </a:extLst>
          </p:cNvPr>
          <p:cNvSpPr txBox="1"/>
          <p:nvPr/>
        </p:nvSpPr>
        <p:spPr>
          <a:xfrm>
            <a:off x="3594070" y="2322976"/>
            <a:ext cx="14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39970E-4A5F-4ECF-AB8B-DC19F262715F}"/>
              </a:ext>
            </a:extLst>
          </p:cNvPr>
          <p:cNvSpPr/>
          <p:nvPr/>
        </p:nvSpPr>
        <p:spPr>
          <a:xfrm>
            <a:off x="4193647" y="2447639"/>
            <a:ext cx="368330" cy="12838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42B92-8CC7-4D56-8D2D-7EC8D0C2D58A}"/>
              </a:ext>
            </a:extLst>
          </p:cNvPr>
          <p:cNvCxnSpPr>
            <a:cxnSpLocks/>
          </p:cNvCxnSpPr>
          <p:nvPr/>
        </p:nvCxnSpPr>
        <p:spPr>
          <a:xfrm>
            <a:off x="4692835" y="2549236"/>
            <a:ext cx="0" cy="1182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353EF3-7D5B-4933-8D02-07ADEBE04014}"/>
              </a:ext>
            </a:extLst>
          </p:cNvPr>
          <p:cNvSpPr txBox="1"/>
          <p:nvPr/>
        </p:nvSpPr>
        <p:spPr>
          <a:xfrm>
            <a:off x="4625907" y="2673926"/>
            <a:ext cx="16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Ferrite_length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FB5956-DD20-42FF-BA64-03846DC9F32E}"/>
              </a:ext>
            </a:extLst>
          </p:cNvPr>
          <p:cNvSpPr txBox="1"/>
          <p:nvPr/>
        </p:nvSpPr>
        <p:spPr>
          <a:xfrm>
            <a:off x="3874664" y="1930491"/>
            <a:ext cx="16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Ferrite_width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1FE083-1BA5-406D-A338-37569AD5B392}"/>
              </a:ext>
            </a:extLst>
          </p:cNvPr>
          <p:cNvCxnSpPr>
            <a:cxnSpLocks/>
          </p:cNvCxnSpPr>
          <p:nvPr/>
        </p:nvCxnSpPr>
        <p:spPr>
          <a:xfrm flipH="1">
            <a:off x="4114961" y="2322976"/>
            <a:ext cx="525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9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2022-04-14T12:11:24Z</dcterms:created>
  <dcterms:modified xsi:type="dcterms:W3CDTF">2022-04-14T14:47:52Z</dcterms:modified>
</cp:coreProperties>
</file>