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8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0D6B-D65D-42FF-8911-628F2F373E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29025E-EEB0-4035-A436-66AFBEE2E4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763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0D6B-D65D-42FF-8911-628F2F373E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29025E-EEB0-4035-A436-66AFBEE2E4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65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0D6B-D65D-42FF-8911-628F2F373E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29025E-EEB0-4035-A436-66AFBEE2E4D4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524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0D6B-D65D-42FF-8911-628F2F373E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29025E-EEB0-4035-A436-66AFBEE2E4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9852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0D6B-D65D-42FF-8911-628F2F373E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29025E-EEB0-4035-A436-66AFBEE2E4D4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169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0D6B-D65D-42FF-8911-628F2F373E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29025E-EEB0-4035-A436-66AFBEE2E4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736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0D6B-D65D-42FF-8911-628F2F373E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025E-EEB0-4035-A436-66AFBEE2E4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5452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0D6B-D65D-42FF-8911-628F2F373E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025E-EEB0-4035-A436-66AFBEE2E4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836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0D6B-D65D-42FF-8911-628F2F373E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025E-EEB0-4035-A436-66AFBEE2E4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502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0D6B-D65D-42FF-8911-628F2F373E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29025E-EEB0-4035-A436-66AFBEE2E4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59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0D6B-D65D-42FF-8911-628F2F373E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29025E-EEB0-4035-A436-66AFBEE2E4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319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0D6B-D65D-42FF-8911-628F2F373E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29025E-EEB0-4035-A436-66AFBEE2E4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66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0D6B-D65D-42FF-8911-628F2F373E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025E-EEB0-4035-A436-66AFBEE2E4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307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0D6B-D65D-42FF-8911-628F2F373E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025E-EEB0-4035-A436-66AFBEE2E4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400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0D6B-D65D-42FF-8911-628F2F373E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025E-EEB0-4035-A436-66AFBEE2E4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293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0D6B-D65D-42FF-8911-628F2F373E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29025E-EEB0-4035-A436-66AFBEE2E4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662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B0D6B-D65D-42FF-8911-628F2F373E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29025E-EEB0-4035-A436-66AFBEE2E4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663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13D6D82-10F1-4D28-8050-ED5515BA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POWER MOSFET SWITCHING CHARACTERISTIC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08A01B5-8253-4BA5-9905-8ABEA9737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653" y="2555631"/>
            <a:ext cx="2644572" cy="279033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305E6AB-4521-4D77-AC9B-0FA5492C7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871" y="2555631"/>
            <a:ext cx="2476500" cy="249555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CD9C59A-520A-47F2-8B75-449D90378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018" y="3132814"/>
            <a:ext cx="2971800" cy="155257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EE12BFA9-78AF-4475-947F-8D6A88955864}"/>
              </a:ext>
            </a:extLst>
          </p:cNvPr>
          <p:cNvSpPr txBox="1"/>
          <p:nvPr/>
        </p:nvSpPr>
        <p:spPr>
          <a:xfrm>
            <a:off x="2999874" y="5587559"/>
            <a:ext cx="7908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Buck</a:t>
            </a:r>
            <a:r>
              <a:rPr lang="tr-TR" dirty="0"/>
              <a:t> Converter as  		</a:t>
            </a:r>
            <a:r>
              <a:rPr lang="tr-TR" dirty="0" err="1"/>
              <a:t>Triode</a:t>
            </a:r>
            <a:r>
              <a:rPr lang="tr-TR" dirty="0"/>
              <a:t> </a:t>
            </a:r>
            <a:r>
              <a:rPr lang="tr-TR" dirty="0" err="1"/>
              <a:t>Region</a:t>
            </a:r>
            <a:r>
              <a:rPr lang="tr-TR" dirty="0"/>
              <a:t> </a:t>
            </a:r>
            <a:r>
              <a:rPr lang="tr-TR" dirty="0" err="1"/>
              <a:t>Circuit</a:t>
            </a:r>
            <a:r>
              <a:rPr lang="tr-TR" dirty="0"/>
              <a:t>			</a:t>
            </a:r>
            <a:r>
              <a:rPr lang="tr-TR" dirty="0" err="1"/>
              <a:t>cut-off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 </a:t>
            </a:r>
          </a:p>
          <a:p>
            <a:r>
              <a:rPr lang="tr-TR" dirty="0" err="1"/>
              <a:t>Load</a:t>
            </a:r>
            <a:r>
              <a:rPr lang="tr-TR" dirty="0"/>
              <a:t>  							Model				</a:t>
            </a:r>
            <a:r>
              <a:rPr lang="tr-TR" dirty="0" err="1"/>
              <a:t>Saturation</a:t>
            </a:r>
            <a:r>
              <a:rPr lang="tr-TR" dirty="0"/>
              <a:t> 														</a:t>
            </a:r>
            <a:r>
              <a:rPr lang="tr-TR" dirty="0" err="1"/>
              <a:t>Circuit</a:t>
            </a:r>
            <a:r>
              <a:rPr lang="tr-TR" dirty="0"/>
              <a:t> Model </a:t>
            </a:r>
          </a:p>
        </p:txBody>
      </p:sp>
    </p:spTree>
    <p:extLst>
      <p:ext uri="{BB962C8B-B14F-4D97-AF65-F5344CB8AC3E}">
        <p14:creationId xmlns:p14="http://schemas.microsoft.com/office/powerpoint/2010/main" val="41286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5E96010-4384-4ACB-83D2-4EDE5438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On-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237CF1-1AA7-42C5-9C4B-CD0E62B88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Pon</a:t>
            </a:r>
            <a:r>
              <a:rPr lang="tr-TR" dirty="0"/>
              <a:t>= Io^2*</a:t>
            </a:r>
            <a:r>
              <a:rPr lang="tr-TR" dirty="0" err="1"/>
              <a:t>Rds</a:t>
            </a:r>
            <a:r>
              <a:rPr lang="tr-TR" dirty="0"/>
              <a:t>(on)</a:t>
            </a:r>
          </a:p>
          <a:p>
            <a:endParaRPr lang="tr-TR" dirty="0"/>
          </a:p>
          <a:p>
            <a:r>
              <a:rPr lang="tr-TR" dirty="0" err="1"/>
              <a:t>Rds</a:t>
            </a:r>
            <a:r>
              <a:rPr lang="tr-TR" dirty="0"/>
              <a:t>(on) </a:t>
            </a:r>
            <a:r>
              <a:rPr lang="tr-TR" dirty="0" err="1"/>
              <a:t>changes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Vgs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temperature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Vgs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channel</a:t>
            </a:r>
            <a:r>
              <a:rPr lang="tr-TR" dirty="0"/>
              <a:t> </a:t>
            </a:r>
            <a:r>
              <a:rPr lang="tr-TR" dirty="0" err="1"/>
              <a:t>resistances</a:t>
            </a:r>
            <a:r>
              <a:rPr lang="tr-TR" dirty="0"/>
              <a:t> </a:t>
            </a:r>
            <a:r>
              <a:rPr lang="tr-TR" dirty="0" err="1"/>
              <a:t>smaller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temperature</a:t>
            </a:r>
            <a:r>
              <a:rPr lang="tr-TR" dirty="0"/>
              <a:t> </a:t>
            </a:r>
            <a:r>
              <a:rPr lang="tr-TR" dirty="0" err="1"/>
              <a:t>increases</a:t>
            </a:r>
            <a:r>
              <a:rPr lang="tr-TR" dirty="0"/>
              <a:t>, </a:t>
            </a:r>
            <a:r>
              <a:rPr lang="tr-TR" dirty="0" err="1"/>
              <a:t>Rds</a:t>
            </a:r>
            <a:r>
              <a:rPr lang="tr-TR" dirty="0"/>
              <a:t>(on) </a:t>
            </a:r>
            <a:r>
              <a:rPr lang="tr-TR" dirty="0" err="1"/>
              <a:t>increase</a:t>
            </a:r>
            <a:r>
              <a:rPr lang="tr-TR" dirty="0"/>
              <a:t>.(</a:t>
            </a:r>
            <a:r>
              <a:rPr lang="tr-TR" dirty="0" err="1"/>
              <a:t>Decreasing</a:t>
            </a:r>
            <a:r>
              <a:rPr lang="tr-TR" dirty="0"/>
              <a:t> </a:t>
            </a:r>
            <a:r>
              <a:rPr lang="tr-TR" dirty="0" err="1"/>
              <a:t>carrier</a:t>
            </a:r>
            <a:r>
              <a:rPr lang="tr-TR" dirty="0"/>
              <a:t> </a:t>
            </a:r>
            <a:r>
              <a:rPr lang="tr-TR" dirty="0" err="1"/>
              <a:t>mobility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663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69719A-E5C9-4EDE-87C1-BF3C25950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46" y="797169"/>
            <a:ext cx="9042766" cy="5114053"/>
          </a:xfrm>
        </p:spPr>
        <p:txBody>
          <a:bodyPr/>
          <a:lstStyle/>
          <a:p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Devices</a:t>
            </a:r>
            <a:r>
              <a:rPr lang="tr-TR" dirty="0"/>
              <a:t> </a:t>
            </a:r>
            <a:r>
              <a:rPr lang="tr-TR" dirty="0" err="1"/>
              <a:t>Categories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Uncontrolled</a:t>
            </a:r>
            <a:r>
              <a:rPr lang="tr-TR" dirty="0"/>
              <a:t>: </a:t>
            </a:r>
            <a:r>
              <a:rPr lang="tr-TR" dirty="0" err="1"/>
              <a:t>Diodes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	Semi </a:t>
            </a:r>
            <a:r>
              <a:rPr lang="tr-TR" dirty="0" err="1"/>
              <a:t>controlled</a:t>
            </a:r>
            <a:r>
              <a:rPr lang="tr-TR" dirty="0"/>
              <a:t>: </a:t>
            </a:r>
            <a:r>
              <a:rPr lang="tr-TR" dirty="0" err="1"/>
              <a:t>Thyristors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Fully</a:t>
            </a:r>
            <a:r>
              <a:rPr lang="tr-TR" dirty="0"/>
              <a:t> </a:t>
            </a:r>
            <a:r>
              <a:rPr lang="tr-TR" dirty="0" err="1"/>
              <a:t>controlled</a:t>
            </a:r>
            <a:r>
              <a:rPr lang="tr-TR" dirty="0"/>
              <a:t>/</a:t>
            </a:r>
            <a:r>
              <a:rPr lang="tr-TR" dirty="0" err="1"/>
              <a:t>Controlled</a:t>
            </a:r>
            <a:r>
              <a:rPr lang="tr-TR" dirty="0"/>
              <a:t>: </a:t>
            </a:r>
            <a:r>
              <a:rPr lang="tr-TR" dirty="0" err="1"/>
              <a:t>Transistors</a:t>
            </a:r>
            <a:endParaRPr lang="tr-TR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23D25D0D-2327-4CAD-BD56-6DBD22D55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320" y="2913646"/>
            <a:ext cx="3416834" cy="272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5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69719A-E5C9-4EDE-87C1-BF3C25950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46" y="797169"/>
            <a:ext cx="9042766" cy="5114053"/>
          </a:xfrm>
        </p:spPr>
        <p:txBody>
          <a:bodyPr/>
          <a:lstStyle/>
          <a:p>
            <a:r>
              <a:rPr lang="tr-TR" dirty="0"/>
              <a:t>İdeal Switch</a:t>
            </a:r>
          </a:p>
          <a:p>
            <a:pPr lvl="1"/>
            <a:r>
              <a:rPr lang="tr-TR" dirty="0"/>
              <a:t>On-</a:t>
            </a:r>
            <a:r>
              <a:rPr lang="tr-TR" dirty="0" err="1"/>
              <a:t>state</a:t>
            </a:r>
            <a:r>
              <a:rPr lang="tr-TR" dirty="0"/>
              <a:t> : </a:t>
            </a:r>
            <a:r>
              <a:rPr lang="tr-TR" dirty="0" err="1"/>
              <a:t>Vs</a:t>
            </a:r>
            <a:r>
              <a:rPr lang="tr-TR" dirty="0"/>
              <a:t>=0</a:t>
            </a:r>
          </a:p>
          <a:p>
            <a:pPr lvl="1"/>
            <a:r>
              <a:rPr lang="tr-TR" dirty="0" err="1"/>
              <a:t>Off-state</a:t>
            </a:r>
            <a:r>
              <a:rPr lang="tr-TR" dirty="0"/>
              <a:t>: is=0;</a:t>
            </a:r>
          </a:p>
          <a:p>
            <a:pPr marL="457200" lvl="1" indent="0">
              <a:buNone/>
            </a:pPr>
            <a:r>
              <a:rPr lang="tr-TR" dirty="0" err="1"/>
              <a:t>Thus</a:t>
            </a:r>
            <a:r>
              <a:rPr lang="tr-TR" dirty="0"/>
              <a:t>,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dissipation</a:t>
            </a:r>
            <a:r>
              <a:rPr lang="tr-TR" dirty="0"/>
              <a:t> is </a:t>
            </a:r>
            <a:r>
              <a:rPr lang="tr-TR" dirty="0" err="1"/>
              <a:t>zero</a:t>
            </a:r>
            <a:r>
              <a:rPr lang="tr-TR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0EF8248-59D8-4E17-B9E3-68C793DB7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67" y="2747667"/>
            <a:ext cx="2782484" cy="106959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E9F090C-1FFF-4CED-8723-48E6D2C8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254" y="2696308"/>
            <a:ext cx="2209800" cy="149542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5BB4C4C-A6CE-4B58-8B84-E6A849747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971" y="2620770"/>
            <a:ext cx="23717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0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69719A-E5C9-4EDE-87C1-BF3C25950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46" y="797169"/>
            <a:ext cx="9042766" cy="5114053"/>
          </a:xfrm>
        </p:spPr>
        <p:txBody>
          <a:bodyPr/>
          <a:lstStyle/>
          <a:p>
            <a:r>
              <a:rPr lang="tr-TR" dirty="0" err="1"/>
              <a:t>Practical</a:t>
            </a:r>
            <a:r>
              <a:rPr lang="tr-TR" dirty="0"/>
              <a:t> Switch</a:t>
            </a:r>
          </a:p>
          <a:p>
            <a:endParaRPr lang="tr-TR" dirty="0"/>
          </a:p>
          <a:p>
            <a:pPr lvl="1"/>
            <a:r>
              <a:rPr lang="tr-TR" dirty="0" err="1"/>
              <a:t>Conduction</a:t>
            </a:r>
            <a:r>
              <a:rPr lang="tr-TR" dirty="0"/>
              <a:t> </a:t>
            </a:r>
            <a:r>
              <a:rPr lang="tr-TR" dirty="0" err="1"/>
              <a:t>Loss</a:t>
            </a:r>
            <a:endParaRPr lang="tr-TR" dirty="0"/>
          </a:p>
          <a:p>
            <a:pPr lvl="1"/>
            <a:endParaRPr lang="tr-TR" dirty="0"/>
          </a:p>
          <a:p>
            <a:pPr lvl="1"/>
            <a:r>
              <a:rPr lang="tr-TR" dirty="0" err="1"/>
              <a:t>Blocking</a:t>
            </a:r>
            <a:r>
              <a:rPr lang="tr-TR" dirty="0"/>
              <a:t> </a:t>
            </a:r>
            <a:r>
              <a:rPr lang="tr-TR" dirty="0" err="1"/>
              <a:t>Loss</a:t>
            </a:r>
            <a:endParaRPr lang="tr-TR" dirty="0"/>
          </a:p>
          <a:p>
            <a:pPr lvl="1"/>
            <a:endParaRPr lang="tr-TR" dirty="0"/>
          </a:p>
          <a:p>
            <a:pPr lvl="1"/>
            <a:r>
              <a:rPr lang="tr-TR" dirty="0" err="1"/>
              <a:t>Turn</a:t>
            </a:r>
            <a:r>
              <a:rPr lang="tr-TR" dirty="0"/>
              <a:t> on </a:t>
            </a:r>
            <a:r>
              <a:rPr lang="tr-TR" dirty="0" err="1"/>
              <a:t>Loss</a:t>
            </a:r>
            <a:endParaRPr lang="tr-TR" dirty="0"/>
          </a:p>
          <a:p>
            <a:pPr lvl="1"/>
            <a:endParaRPr lang="tr-TR" dirty="0"/>
          </a:p>
          <a:p>
            <a:pPr lvl="1"/>
            <a:r>
              <a:rPr lang="tr-TR" dirty="0" err="1"/>
              <a:t>Turn</a:t>
            </a:r>
            <a:r>
              <a:rPr lang="tr-TR" dirty="0"/>
              <a:t> of </a:t>
            </a:r>
            <a:r>
              <a:rPr lang="tr-TR" dirty="0" err="1"/>
              <a:t>Loss</a:t>
            </a:r>
            <a:endParaRPr lang="tr-TR" dirty="0"/>
          </a:p>
          <a:p>
            <a:pPr lvl="1"/>
            <a:endParaRPr lang="tr-TR" dirty="0"/>
          </a:p>
          <a:p>
            <a:pPr lvl="1"/>
            <a:r>
              <a:rPr lang="tr-TR" dirty="0"/>
              <a:t>Driver </a:t>
            </a:r>
            <a:r>
              <a:rPr lang="tr-TR" dirty="0" err="1"/>
              <a:t>Circuit</a:t>
            </a:r>
            <a:r>
              <a:rPr lang="tr-TR" dirty="0"/>
              <a:t> </a:t>
            </a:r>
            <a:r>
              <a:rPr lang="tr-TR" dirty="0" err="1"/>
              <a:t>Loss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019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69719A-E5C9-4EDE-87C1-BF3C25950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46" y="797169"/>
            <a:ext cx="9042766" cy="5114053"/>
          </a:xfrm>
        </p:spPr>
        <p:txBody>
          <a:bodyPr/>
          <a:lstStyle/>
          <a:p>
            <a:r>
              <a:rPr lang="tr-TR" dirty="0" err="1"/>
              <a:t>Mosfet</a:t>
            </a:r>
            <a:r>
              <a:rPr lang="tr-TR" dirty="0"/>
              <a:t> </a:t>
            </a:r>
            <a:r>
              <a:rPr lang="tr-TR" dirty="0" err="1"/>
              <a:t>Capacitance</a:t>
            </a:r>
            <a:endParaRPr lang="tr-TR" dirty="0"/>
          </a:p>
          <a:p>
            <a:pPr lvl="1"/>
            <a:r>
              <a:rPr lang="tr-TR" dirty="0" err="1"/>
              <a:t>Cgs</a:t>
            </a:r>
            <a:r>
              <a:rPr lang="tr-TR" dirty="0"/>
              <a:t> is </a:t>
            </a:r>
            <a:r>
              <a:rPr lang="tr-TR" dirty="0" err="1"/>
              <a:t>almost</a:t>
            </a:r>
            <a:r>
              <a:rPr lang="tr-TR" dirty="0"/>
              <a:t> </a:t>
            </a:r>
            <a:r>
              <a:rPr lang="tr-TR" dirty="0" err="1"/>
              <a:t>constant</a:t>
            </a:r>
            <a:endParaRPr lang="tr-TR" dirty="0"/>
          </a:p>
          <a:p>
            <a:pPr lvl="1"/>
            <a:r>
              <a:rPr lang="tr-TR" dirty="0" err="1"/>
              <a:t>Cgd</a:t>
            </a:r>
            <a:r>
              <a:rPr lang="tr-TR" dirty="0"/>
              <a:t> </a:t>
            </a:r>
            <a:r>
              <a:rPr lang="tr-TR" dirty="0" err="1"/>
              <a:t>vaties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Vds</a:t>
            </a:r>
            <a:endParaRPr lang="tr-TR" dirty="0"/>
          </a:p>
          <a:p>
            <a:endParaRPr lang="tr-TR" dirty="0"/>
          </a:p>
          <a:p>
            <a:pPr lvl="1"/>
            <a:endParaRPr lang="tr-TR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6A18BF4A-0711-4A63-8DA8-BDE2096D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198" y="1914906"/>
            <a:ext cx="2771775" cy="2181225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BE38B64-4FD9-4D91-994B-2E1AACF77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851" y="2148684"/>
            <a:ext cx="3408852" cy="228278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23E0114-F2CC-4EA1-8977-885208EC8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739" y="4476905"/>
            <a:ext cx="2505075" cy="233362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166F27A-D387-441C-92E8-0332D2352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848" y="4591050"/>
            <a:ext cx="25241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5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5E96010-4384-4ACB-83D2-4EDE5438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Turn</a:t>
            </a:r>
            <a:r>
              <a:rPr lang="tr-TR" dirty="0"/>
              <a:t>-on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Turn</a:t>
            </a:r>
            <a:r>
              <a:rPr lang="tr-TR" dirty="0"/>
              <a:t>-of </a:t>
            </a:r>
            <a:r>
              <a:rPr lang="tr-TR" dirty="0" err="1"/>
              <a:t>Equaivalent</a:t>
            </a:r>
            <a:r>
              <a:rPr lang="tr-TR" dirty="0"/>
              <a:t> </a:t>
            </a:r>
            <a:r>
              <a:rPr lang="tr-TR" dirty="0" err="1"/>
              <a:t>Circuits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5A1CDD9A-A55F-40CB-86AF-A2EE31D36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80492"/>
            <a:ext cx="2465402" cy="176710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870D668-C3DB-443F-901D-259884BFE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204" y="2352196"/>
            <a:ext cx="2774872" cy="170761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12FBB3C-5445-43CA-B21F-43AF81038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4605913"/>
            <a:ext cx="2465402" cy="190793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1482D2C-471F-4E6C-8EC5-D30691886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015" y="5033862"/>
            <a:ext cx="2837060" cy="170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5E96010-4384-4ACB-83D2-4EDE5438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Turn</a:t>
            </a:r>
            <a:r>
              <a:rPr lang="tr-TR" dirty="0"/>
              <a:t>-on </a:t>
            </a:r>
            <a:r>
              <a:rPr lang="tr-TR" dirty="0" err="1"/>
              <a:t>Wavefroms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3BC8937-B2FE-45FE-8958-A240F294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1761413"/>
            <a:ext cx="5612790" cy="41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14562C6A-0EFF-49BC-8DE9-86C17FD48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469" y="1806503"/>
            <a:ext cx="3070531" cy="324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5E96010-4384-4ACB-83D2-4EDE5438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Turn-off</a:t>
            </a:r>
            <a:r>
              <a:rPr lang="tr-TR" dirty="0"/>
              <a:t> </a:t>
            </a:r>
            <a:r>
              <a:rPr lang="tr-TR" dirty="0" err="1"/>
              <a:t>Waveforms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1780378-FBA4-43B3-A573-BDD2C940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15" y="1726383"/>
            <a:ext cx="4439016" cy="41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45134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110</Words>
  <Application>Microsoft Office PowerPoint</Application>
  <PresentationFormat>Geniş ekran</PresentationFormat>
  <Paragraphs>35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Duman</vt:lpstr>
      <vt:lpstr>POWER MOSFET SWITCHING CHARACTERISTIC</vt:lpstr>
      <vt:lpstr>PowerPoint Sunusu</vt:lpstr>
      <vt:lpstr>PowerPoint Sunusu</vt:lpstr>
      <vt:lpstr>PowerPoint Sunusu</vt:lpstr>
      <vt:lpstr>PowerPoint Sunusu</vt:lpstr>
      <vt:lpstr>Turn-on and Turn-of Equaivalent Circuits</vt:lpstr>
      <vt:lpstr>Turn-on Wavefroms</vt:lpstr>
      <vt:lpstr>PowerPoint Sunusu</vt:lpstr>
      <vt:lpstr>Turn-off Waveforms</vt:lpstr>
      <vt:lpstr>On-state Losses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MOSFET SWİTCHİNG CHARACTERİSTİC</dc:title>
  <dc:creator>Enes AYAZ</dc:creator>
  <cp:lastModifiedBy>Enes AYAZ</cp:lastModifiedBy>
  <cp:revision>5</cp:revision>
  <dcterms:created xsi:type="dcterms:W3CDTF">2018-07-19T16:52:43Z</dcterms:created>
  <dcterms:modified xsi:type="dcterms:W3CDTF">2018-07-19T17:27:54Z</dcterms:modified>
</cp:coreProperties>
</file>