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15B70C6-F9C3-449C-8379-909627CF8927}"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211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5B70C6-F9C3-449C-8379-909627CF8927}"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355856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5B70C6-F9C3-449C-8379-909627CF8927}"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248320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5B70C6-F9C3-449C-8379-909627CF8927}"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148760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5B70C6-F9C3-449C-8379-909627CF8927}"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94067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15B70C6-F9C3-449C-8379-909627CF8927}" type="datetimeFigureOut">
              <a:rPr lang="en-GB" smtClean="0"/>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4300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15B70C6-F9C3-449C-8379-909627CF8927}" type="datetimeFigureOut">
              <a:rPr lang="en-GB" smtClean="0"/>
              <a:t>10/09/2019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391431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15B70C6-F9C3-449C-8379-909627CF8927}" type="datetimeFigureOut">
              <a:rPr lang="en-GB" smtClean="0"/>
              <a:t>10/09/2019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199673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B70C6-F9C3-449C-8379-909627CF8927}" type="datetimeFigureOut">
              <a:rPr lang="en-GB" smtClean="0"/>
              <a:t>10/09/2019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232934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B70C6-F9C3-449C-8379-909627CF8927}" type="datetimeFigureOut">
              <a:rPr lang="en-GB" smtClean="0"/>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236625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B70C6-F9C3-449C-8379-909627CF8927}" type="datetimeFigureOut">
              <a:rPr lang="en-GB" smtClean="0"/>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2F852B-687D-4EAA-925E-717CF61DFC97}" type="slidenum">
              <a:rPr lang="en-GB" smtClean="0"/>
              <a:t>‹#›</a:t>
            </a:fld>
            <a:endParaRPr lang="en-GB"/>
          </a:p>
        </p:txBody>
      </p:sp>
    </p:spTree>
    <p:extLst>
      <p:ext uri="{BB962C8B-B14F-4D97-AF65-F5344CB8AC3E}">
        <p14:creationId xmlns:p14="http://schemas.microsoft.com/office/powerpoint/2010/main" val="85802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B70C6-F9C3-449C-8379-909627CF8927}" type="datetimeFigureOut">
              <a:rPr lang="en-GB" smtClean="0"/>
              <a:t>10/09/2019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852B-687D-4EAA-925E-717CF61DFC97}" type="slidenum">
              <a:rPr lang="en-GB" smtClean="0"/>
              <a:t>‹#›</a:t>
            </a:fld>
            <a:endParaRPr lang="en-GB"/>
          </a:p>
        </p:txBody>
      </p:sp>
    </p:spTree>
    <p:extLst>
      <p:ext uri="{BB962C8B-B14F-4D97-AF65-F5344CB8AC3E}">
        <p14:creationId xmlns:p14="http://schemas.microsoft.com/office/powerpoint/2010/main" val="78028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5754" y="509954"/>
            <a:ext cx="9847384" cy="3416320"/>
          </a:xfrm>
          <a:prstGeom prst="rect">
            <a:avLst/>
          </a:prstGeom>
          <a:noFill/>
        </p:spPr>
        <p:txBody>
          <a:bodyPr wrap="square" rtlCol="0">
            <a:spAutoFit/>
          </a:bodyPr>
          <a:lstStyle/>
          <a:p>
            <a:r>
              <a:rPr lang="tr-TR" dirty="0" smtClean="0"/>
              <a:t>High Frequency Response at switching times</a:t>
            </a:r>
          </a:p>
          <a:p>
            <a:endParaRPr lang="tr-TR" dirty="0"/>
          </a:p>
          <a:p>
            <a:r>
              <a:rPr lang="tr-TR" dirty="0" smtClean="0"/>
              <a:t>It actullay shows how to share current drawings of phases at switching time  from capacitors A, B,C</a:t>
            </a:r>
          </a:p>
          <a:p>
            <a:endParaRPr lang="tr-TR" dirty="0"/>
          </a:p>
          <a:p>
            <a:r>
              <a:rPr lang="tr-TR" dirty="0" smtClean="0"/>
              <a:t>We observe that capacitors are perfectly shorted and share the currents equal for lower frequecny than 100 kHz</a:t>
            </a:r>
          </a:p>
          <a:p>
            <a:endParaRPr lang="tr-TR" dirty="0"/>
          </a:p>
          <a:p>
            <a:r>
              <a:rPr lang="tr-TR" dirty="0" smtClean="0"/>
              <a:t>Also, capacitor currrents have some local maxima and minima, it can be observed because of impedance shown by each capacitance </a:t>
            </a:r>
          </a:p>
          <a:p>
            <a:endParaRPr lang="tr-TR" dirty="0"/>
          </a:p>
          <a:p>
            <a:endParaRPr lang="tr-TR" dirty="0" smtClean="0"/>
          </a:p>
          <a:p>
            <a:r>
              <a:rPr lang="tr-TR" dirty="0" smtClean="0"/>
              <a:t>There  are 9 situation for each capacitors for each phases .</a:t>
            </a:r>
          </a:p>
        </p:txBody>
      </p:sp>
    </p:spTree>
    <p:extLst>
      <p:ext uri="{BB962C8B-B14F-4D97-AF65-F5344CB8AC3E}">
        <p14:creationId xmlns:p14="http://schemas.microsoft.com/office/powerpoint/2010/main" val="52340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7557" y="159679"/>
            <a:ext cx="8452434" cy="4536286"/>
          </a:xfrm>
          <a:prstGeom prst="rect">
            <a:avLst/>
          </a:prstGeom>
        </p:spPr>
      </p:pic>
      <p:sp>
        <p:nvSpPr>
          <p:cNvPr id="5" name="Rectangle 4"/>
          <p:cNvSpPr/>
          <p:nvPr/>
        </p:nvSpPr>
        <p:spPr>
          <a:xfrm>
            <a:off x="2839453" y="4996843"/>
            <a:ext cx="6096000" cy="1754326"/>
          </a:xfrm>
          <a:prstGeom prst="rect">
            <a:avLst/>
          </a:prstGeom>
        </p:spPr>
        <p:txBody>
          <a:bodyPr>
            <a:spAutoFit/>
          </a:bodyPr>
          <a:lstStyle/>
          <a:p>
            <a:r>
              <a:rPr lang="tr-TR" dirty="0" smtClean="0"/>
              <a:t>R_rec= 1e-2 (It determines the time constant of capacitor charging)</a:t>
            </a:r>
          </a:p>
          <a:p>
            <a:r>
              <a:rPr lang="tr-TR" dirty="0" smtClean="0"/>
              <a:t>ma=0.9 (it determines the current supplied by capacitor at discharging mode)</a:t>
            </a:r>
          </a:p>
          <a:p>
            <a:r>
              <a:rPr lang="tr-TR" dirty="0" smtClean="0"/>
              <a:t>delta=pi/2(phase of reference voltages )</a:t>
            </a:r>
          </a:p>
          <a:p>
            <a:r>
              <a:rPr lang="tr-TR" dirty="0" smtClean="0"/>
              <a:t>Cdrec= 10 mF (unrealistic value)</a:t>
            </a:r>
            <a:endParaRPr lang="en-GB" dirty="0" smtClean="0"/>
          </a:p>
        </p:txBody>
      </p:sp>
    </p:spTree>
    <p:extLst>
      <p:ext uri="{BB962C8B-B14F-4D97-AF65-F5344CB8AC3E}">
        <p14:creationId xmlns:p14="http://schemas.microsoft.com/office/powerpoint/2010/main" val="12720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162" y="483577"/>
            <a:ext cx="11148646" cy="5355312"/>
          </a:xfrm>
          <a:prstGeom prst="rect">
            <a:avLst/>
          </a:prstGeom>
          <a:noFill/>
        </p:spPr>
        <p:txBody>
          <a:bodyPr wrap="square" rtlCol="0">
            <a:spAutoFit/>
          </a:bodyPr>
          <a:lstStyle/>
          <a:p>
            <a:r>
              <a:rPr lang="tr-TR" dirty="0" smtClean="0"/>
              <a:t>Actually, the dc bus has third harmonic injected by 3 phase (non linear, we do not know other other injection).</a:t>
            </a:r>
          </a:p>
          <a:p>
            <a:r>
              <a:rPr lang="tr-TR" dirty="0" smtClean="0"/>
              <a:t>It is actually low frequency part and we can observe this at fft analysis and eyes. </a:t>
            </a:r>
          </a:p>
          <a:p>
            <a:endParaRPr lang="tr-TR" dirty="0"/>
          </a:p>
          <a:p>
            <a:r>
              <a:rPr lang="tr-TR" dirty="0" smtClean="0"/>
              <a:t>Also, dc bus has a envelope(six step) . Envelope is not low frequenct part, it is actually modulation of high frequency and low frequecny part. We can observe because of side band.</a:t>
            </a:r>
          </a:p>
          <a:p>
            <a:endParaRPr lang="tr-TR" dirty="0"/>
          </a:p>
          <a:p>
            <a:r>
              <a:rPr lang="tr-TR" dirty="0" smtClean="0"/>
              <a:t>Reference voltages phases changes the envelope phase. </a:t>
            </a:r>
          </a:p>
          <a:p>
            <a:endParaRPr lang="tr-TR" dirty="0"/>
          </a:p>
          <a:p>
            <a:endParaRPr lang="tr-TR" dirty="0" smtClean="0"/>
          </a:p>
          <a:p>
            <a:endParaRPr lang="tr-TR" dirty="0"/>
          </a:p>
          <a:p>
            <a:endParaRPr lang="tr-TR" dirty="0" smtClean="0"/>
          </a:p>
          <a:p>
            <a:r>
              <a:rPr lang="tr-TR" dirty="0" smtClean="0"/>
              <a:t>Vdcbus= Vdc + </a:t>
            </a:r>
          </a:p>
          <a:p>
            <a:r>
              <a:rPr lang="tr-TR" dirty="0"/>
              <a:t>	</a:t>
            </a:r>
            <a:r>
              <a:rPr lang="tr-TR" dirty="0" smtClean="0"/>
              <a:t>V_3rd*sin(2*pi*300*t+ Phi1)+ </a:t>
            </a:r>
          </a:p>
          <a:p>
            <a:r>
              <a:rPr lang="tr-TR" dirty="0"/>
              <a:t>	</a:t>
            </a:r>
            <a:r>
              <a:rPr lang="tr-TR" dirty="0" smtClean="0"/>
              <a:t> V_envelope* sin(2*pi*fs*t+Phi20)*sin(2*pi*150*t+Phi3+Delta)</a:t>
            </a:r>
          </a:p>
          <a:p>
            <a:endParaRPr lang="tr-TR" dirty="0" smtClean="0"/>
          </a:p>
          <a:p>
            <a:endParaRPr lang="tr-TR" dirty="0"/>
          </a:p>
          <a:p>
            <a:r>
              <a:rPr lang="tr-TR" dirty="0" smtClean="0"/>
              <a:t>I think that those low frequency part and sideband do not change the interleaving ???</a:t>
            </a:r>
          </a:p>
          <a:p>
            <a:endParaRPr lang="tr-TR" dirty="0"/>
          </a:p>
          <a:p>
            <a:endParaRPr lang="tr-TR" dirty="0" smtClean="0"/>
          </a:p>
        </p:txBody>
      </p:sp>
    </p:spTree>
    <p:extLst>
      <p:ext uri="{BB962C8B-B14F-4D97-AF65-F5344CB8AC3E}">
        <p14:creationId xmlns:p14="http://schemas.microsoft.com/office/powerpoint/2010/main" val="156249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71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18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5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6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68968"/>
            <a:ext cx="11951213" cy="6087979"/>
          </a:xfrm>
          <a:prstGeom prst="rect">
            <a:avLst/>
          </a:prstGeom>
        </p:spPr>
      </p:pic>
    </p:spTree>
    <p:extLst>
      <p:ext uri="{BB962C8B-B14F-4D97-AF65-F5344CB8AC3E}">
        <p14:creationId xmlns:p14="http://schemas.microsoft.com/office/powerpoint/2010/main" val="420318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690" y="352927"/>
            <a:ext cx="11510716" cy="6027821"/>
          </a:xfrm>
          <a:prstGeom prst="rect">
            <a:avLst/>
          </a:prstGeom>
        </p:spPr>
      </p:pic>
    </p:spTree>
    <p:extLst>
      <p:ext uri="{BB962C8B-B14F-4D97-AF65-F5344CB8AC3E}">
        <p14:creationId xmlns:p14="http://schemas.microsoft.com/office/powerpoint/2010/main" val="313727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475" y="272715"/>
            <a:ext cx="11416563" cy="6168190"/>
          </a:xfrm>
          <a:prstGeom prst="rect">
            <a:avLst/>
          </a:prstGeom>
        </p:spPr>
      </p:pic>
    </p:spTree>
    <p:extLst>
      <p:ext uri="{BB962C8B-B14F-4D97-AF65-F5344CB8AC3E}">
        <p14:creationId xmlns:p14="http://schemas.microsoft.com/office/powerpoint/2010/main" val="422970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0731" y="931985"/>
            <a:ext cx="9161584" cy="2585323"/>
          </a:xfrm>
          <a:prstGeom prst="rect">
            <a:avLst/>
          </a:prstGeom>
          <a:noFill/>
        </p:spPr>
        <p:txBody>
          <a:bodyPr wrap="square" rtlCol="0">
            <a:spAutoFit/>
          </a:bodyPr>
          <a:lstStyle/>
          <a:p>
            <a:r>
              <a:rPr lang="tr-TR" dirty="0" smtClean="0"/>
              <a:t>State space model is updated and the model merged by rectifier circuit.</a:t>
            </a:r>
          </a:p>
          <a:p>
            <a:endParaRPr lang="tr-TR" dirty="0"/>
          </a:p>
          <a:p>
            <a:r>
              <a:rPr lang="tr-TR" dirty="0" smtClean="0"/>
              <a:t>We can think that rectifier model is split in two part. One of them is 3 phase(six pulse ) supply voltages and it supply current for inverter and capacitors of rectifier. </a:t>
            </a:r>
          </a:p>
          <a:p>
            <a:endParaRPr lang="tr-TR" dirty="0"/>
          </a:p>
          <a:p>
            <a:endParaRPr lang="tr-TR" dirty="0" smtClean="0"/>
          </a:p>
          <a:p>
            <a:r>
              <a:rPr lang="tr-TR" dirty="0" smtClean="0"/>
              <a:t>If rectifier capacitors exceed the voltage of six pulse, six pulses behaves like open circuit and the current of inverter is supplied by rectifier capacitor untill the rectifier capacitor voltages become lower than rectifier voltages. </a:t>
            </a:r>
            <a:endParaRPr lang="en-GB" dirty="0"/>
          </a:p>
        </p:txBody>
      </p:sp>
    </p:spTree>
    <p:extLst>
      <p:ext uri="{BB962C8B-B14F-4D97-AF65-F5344CB8AC3E}">
        <p14:creationId xmlns:p14="http://schemas.microsoft.com/office/powerpoint/2010/main" val="78365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4207" y="177473"/>
            <a:ext cx="8820323" cy="4596576"/>
          </a:xfrm>
          <a:prstGeom prst="rect">
            <a:avLst/>
          </a:prstGeom>
        </p:spPr>
      </p:pic>
      <p:sp>
        <p:nvSpPr>
          <p:cNvPr id="3" name="TextBox 2"/>
          <p:cNvSpPr txBox="1"/>
          <p:nvPr/>
        </p:nvSpPr>
        <p:spPr>
          <a:xfrm>
            <a:off x="501162" y="4967653"/>
            <a:ext cx="11535507" cy="1200329"/>
          </a:xfrm>
          <a:prstGeom prst="rect">
            <a:avLst/>
          </a:prstGeom>
          <a:noFill/>
        </p:spPr>
        <p:txBody>
          <a:bodyPr wrap="square" rtlCol="0">
            <a:spAutoFit/>
          </a:bodyPr>
          <a:lstStyle/>
          <a:p>
            <a:r>
              <a:rPr lang="tr-TR" dirty="0" smtClean="0"/>
              <a:t>R_rec= 1e-2 (It determines the time constant of capacitor charging)</a:t>
            </a:r>
          </a:p>
          <a:p>
            <a:r>
              <a:rPr lang="tr-TR" dirty="0" smtClean="0"/>
              <a:t>ma=0.5 (it determines the current supplied by capacitor at discharging mode)</a:t>
            </a:r>
          </a:p>
          <a:p>
            <a:r>
              <a:rPr lang="tr-TR" dirty="0" smtClean="0"/>
              <a:t>delta=pi/2 (phase of reference voltages )</a:t>
            </a:r>
          </a:p>
          <a:p>
            <a:r>
              <a:rPr lang="tr-TR" dirty="0" smtClean="0"/>
              <a:t>Cdrec= 1.1 mF (realistic value)</a:t>
            </a:r>
            <a:endParaRPr lang="en-GB" dirty="0"/>
          </a:p>
        </p:txBody>
      </p:sp>
    </p:spTree>
    <p:extLst>
      <p:ext uri="{BB962C8B-B14F-4D97-AF65-F5344CB8AC3E}">
        <p14:creationId xmlns:p14="http://schemas.microsoft.com/office/powerpoint/2010/main" val="386136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3579" y="-160421"/>
            <a:ext cx="9519735" cy="5010683"/>
          </a:xfrm>
          <a:prstGeom prst="rect">
            <a:avLst/>
          </a:prstGeom>
        </p:spPr>
      </p:pic>
      <p:sp>
        <p:nvSpPr>
          <p:cNvPr id="3" name="Rectangle 2"/>
          <p:cNvSpPr/>
          <p:nvPr/>
        </p:nvSpPr>
        <p:spPr>
          <a:xfrm>
            <a:off x="2294022" y="5123999"/>
            <a:ext cx="6096000" cy="2031325"/>
          </a:xfrm>
          <a:prstGeom prst="rect">
            <a:avLst/>
          </a:prstGeom>
        </p:spPr>
        <p:txBody>
          <a:bodyPr>
            <a:spAutoFit/>
          </a:bodyPr>
          <a:lstStyle/>
          <a:p>
            <a:r>
              <a:rPr lang="tr-TR" dirty="0" smtClean="0"/>
              <a:t>R_rec= 1e-2 (It determines the time constant of capacitor charging)</a:t>
            </a:r>
          </a:p>
          <a:p>
            <a:r>
              <a:rPr lang="tr-TR" dirty="0" smtClean="0"/>
              <a:t>ma=0.9 (it determines the current supplied by capacitor at discharging mode)</a:t>
            </a:r>
          </a:p>
          <a:p>
            <a:r>
              <a:rPr lang="tr-TR" dirty="0" smtClean="0"/>
              <a:t>delta=pi/2 (phase of reference voltages )</a:t>
            </a:r>
          </a:p>
          <a:p>
            <a:r>
              <a:rPr lang="tr-TR" dirty="0" smtClean="0"/>
              <a:t>Cdrec= 1.1 mF (realistic value)</a:t>
            </a:r>
            <a:endParaRPr lang="en-GB" dirty="0" smtClean="0"/>
          </a:p>
          <a:p>
            <a:endParaRPr lang="en-GB" dirty="0"/>
          </a:p>
        </p:txBody>
      </p:sp>
    </p:spTree>
    <p:extLst>
      <p:ext uri="{BB962C8B-B14F-4D97-AF65-F5344CB8AC3E}">
        <p14:creationId xmlns:p14="http://schemas.microsoft.com/office/powerpoint/2010/main" val="314980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5474" y="244893"/>
            <a:ext cx="8291511" cy="4319587"/>
          </a:xfrm>
          <a:prstGeom prst="rect">
            <a:avLst/>
          </a:prstGeom>
        </p:spPr>
      </p:pic>
      <p:sp>
        <p:nvSpPr>
          <p:cNvPr id="3" name="Rectangle 2"/>
          <p:cNvSpPr/>
          <p:nvPr/>
        </p:nvSpPr>
        <p:spPr>
          <a:xfrm>
            <a:off x="2213811" y="4564480"/>
            <a:ext cx="6096000" cy="2031325"/>
          </a:xfrm>
          <a:prstGeom prst="rect">
            <a:avLst/>
          </a:prstGeom>
        </p:spPr>
        <p:txBody>
          <a:bodyPr>
            <a:spAutoFit/>
          </a:bodyPr>
          <a:lstStyle/>
          <a:p>
            <a:r>
              <a:rPr lang="tr-TR" dirty="0" smtClean="0"/>
              <a:t>R_rec= 1e-2 (It determines the time constant of capacitor charging)</a:t>
            </a:r>
          </a:p>
          <a:p>
            <a:r>
              <a:rPr lang="tr-TR" dirty="0" smtClean="0"/>
              <a:t>ma=0.9 (it determines the current supplied by capacitor at discharging mode)</a:t>
            </a:r>
          </a:p>
          <a:p>
            <a:r>
              <a:rPr lang="tr-TR" dirty="0" smtClean="0"/>
              <a:t>delta=0(phase of reference voltages )</a:t>
            </a:r>
          </a:p>
          <a:p>
            <a:r>
              <a:rPr lang="tr-TR" dirty="0" smtClean="0"/>
              <a:t>Cdrec= 1.1 mF (realistic value)</a:t>
            </a:r>
            <a:endParaRPr lang="en-GB" dirty="0" smtClean="0"/>
          </a:p>
          <a:p>
            <a:endParaRPr lang="en-GB" dirty="0"/>
          </a:p>
        </p:txBody>
      </p:sp>
    </p:spTree>
    <p:extLst>
      <p:ext uri="{BB962C8B-B14F-4D97-AF65-F5344CB8AC3E}">
        <p14:creationId xmlns:p14="http://schemas.microsoft.com/office/powerpoint/2010/main" val="10760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1916" y="-142936"/>
            <a:ext cx="8935452" cy="4751350"/>
          </a:xfrm>
          <a:prstGeom prst="rect">
            <a:avLst/>
          </a:prstGeom>
        </p:spPr>
      </p:pic>
      <p:sp>
        <p:nvSpPr>
          <p:cNvPr id="3" name="Rectangle 2"/>
          <p:cNvSpPr/>
          <p:nvPr/>
        </p:nvSpPr>
        <p:spPr>
          <a:xfrm>
            <a:off x="3408946" y="4945299"/>
            <a:ext cx="6096000" cy="1754326"/>
          </a:xfrm>
          <a:prstGeom prst="rect">
            <a:avLst/>
          </a:prstGeom>
        </p:spPr>
        <p:txBody>
          <a:bodyPr>
            <a:spAutoFit/>
          </a:bodyPr>
          <a:lstStyle/>
          <a:p>
            <a:r>
              <a:rPr lang="tr-TR" dirty="0" smtClean="0"/>
              <a:t>R_rec= 1e-2 (It determines the time constant of capacitor charging)</a:t>
            </a:r>
          </a:p>
          <a:p>
            <a:r>
              <a:rPr lang="tr-TR" dirty="0" smtClean="0"/>
              <a:t>ma=0.9 (it determines the current supplied by capacitor at discharging mode)</a:t>
            </a:r>
          </a:p>
          <a:p>
            <a:r>
              <a:rPr lang="tr-TR" dirty="0" smtClean="0"/>
              <a:t>delta=0(phase of reference voltages )</a:t>
            </a:r>
          </a:p>
          <a:p>
            <a:r>
              <a:rPr lang="tr-TR" dirty="0" smtClean="0"/>
              <a:t>Cdrec= 10 mF (unrealistic value)</a:t>
            </a:r>
            <a:endParaRPr lang="en-GB" dirty="0" smtClean="0"/>
          </a:p>
        </p:txBody>
      </p:sp>
    </p:spTree>
    <p:extLst>
      <p:ext uri="{BB962C8B-B14F-4D97-AF65-F5344CB8AC3E}">
        <p14:creationId xmlns:p14="http://schemas.microsoft.com/office/powerpoint/2010/main" val="2255198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447</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10</cp:revision>
  <dcterms:created xsi:type="dcterms:W3CDTF">2019-09-10T16:14:02Z</dcterms:created>
  <dcterms:modified xsi:type="dcterms:W3CDTF">2019-09-10T16:42:39Z</dcterms:modified>
</cp:coreProperties>
</file>