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8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9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6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E28D-9645-4BA4-9905-BCAA33A138D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1C39-1018-4739-9893-0DD41857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9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3" r="5346"/>
          <a:stretch/>
        </p:blipFill>
        <p:spPr>
          <a:xfrm>
            <a:off x="342900" y="1445102"/>
            <a:ext cx="11737731" cy="37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3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385936"/>
            <a:ext cx="10824350" cy="57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7" y="721931"/>
            <a:ext cx="10167010" cy="49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-342148"/>
            <a:ext cx="6048375" cy="73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741035"/>
            <a:ext cx="11287626" cy="55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72116"/>
            <a:ext cx="11709983" cy="54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313254"/>
            <a:ext cx="8287750" cy="40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673768"/>
            <a:ext cx="11083369" cy="54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66837"/>
            <a:ext cx="10725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552575"/>
            <a:ext cx="10496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4" y="1940667"/>
            <a:ext cx="11765380" cy="33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79" y="293018"/>
            <a:ext cx="75438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43" y="808622"/>
            <a:ext cx="68103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38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8" y="326357"/>
            <a:ext cx="5629275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18" y="3497178"/>
            <a:ext cx="5272625" cy="29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7" y="1359568"/>
            <a:ext cx="288607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26" y="328110"/>
            <a:ext cx="4200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6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11</cp:revision>
  <dcterms:created xsi:type="dcterms:W3CDTF">2019-08-28T09:20:58Z</dcterms:created>
  <dcterms:modified xsi:type="dcterms:W3CDTF">2019-08-28T12:11:02Z</dcterms:modified>
</cp:coreProperties>
</file>