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7" r:id="rId10"/>
    <p:sldId id="516" r:id="rId11"/>
    <p:sldId id="507" r:id="rId12"/>
    <p:sldId id="509" r:id="rId13"/>
    <p:sldId id="518" r:id="rId14"/>
    <p:sldId id="513" r:id="rId15"/>
    <p:sldId id="4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3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01.06.2017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20/06/2017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954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50" y="1606163"/>
            <a:ext cx="6887282" cy="4932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1" y="1249362"/>
            <a:ext cx="5478396" cy="528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3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31" y="1285155"/>
            <a:ext cx="3403469" cy="271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721" y="1261044"/>
            <a:ext cx="3586248" cy="2828904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23457" y="949551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772742" y="955499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00804" y="4054322"/>
            <a:ext cx="795408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 and cost is bad, superior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capacitance yields high cost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capacitance yields bad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4 25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metal film capacitors connected in parallel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89918" y="1447800"/>
            <a:ext cx="795408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 smtClean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447800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(1’) =&gt; 1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3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2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(1’) =&gt; 1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volume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47420"/>
          <a:stretch/>
        </p:blipFill>
        <p:spPr>
          <a:xfrm>
            <a:off x="1151818" y="2207792"/>
            <a:ext cx="5142683" cy="24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19" y="1904415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07" y="1752600"/>
            <a:ext cx="5945768" cy="440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3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18116</TotalTime>
  <Words>689</Words>
  <Application>Microsoft Office PowerPoint</Application>
  <PresentationFormat>On-screen Show (4:3)</PresentationFormat>
  <Paragraphs>116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363</cp:revision>
  <dcterms:created xsi:type="dcterms:W3CDTF">2006-08-16T00:00:00Z</dcterms:created>
  <dcterms:modified xsi:type="dcterms:W3CDTF">2017-06-01T11:18:46Z</dcterms:modified>
</cp:coreProperties>
</file>