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-185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66100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5" y="9536354"/>
            <a:ext cx="130873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4000" dirty="0" smtClean="0"/>
              <a:t>Conventional </a:t>
            </a:r>
            <a:r>
              <a:rPr lang="en-US" sz="4000" dirty="0"/>
              <a:t>motor drive systems vs.</a:t>
            </a:r>
            <a:endParaRPr lang="en-US" sz="40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948530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/>
              <a:t>Development of an Integrated </a:t>
            </a:r>
            <a:r>
              <a:rPr lang="en-US" sz="8000" b="1" dirty="0" smtClean="0"/>
              <a:t>Modular</a:t>
            </a:r>
            <a:r>
              <a:rPr lang="tr-TR" sz="8000" b="1" dirty="0"/>
              <a:t/>
            </a:r>
            <a:br>
              <a:rPr lang="tr-TR" sz="8000" b="1" dirty="0"/>
            </a:br>
            <a:r>
              <a:rPr lang="en-US" sz="8000" b="1" dirty="0" smtClean="0"/>
              <a:t>Motor </a:t>
            </a:r>
            <a:r>
              <a:rPr lang="en-US" sz="8000" b="1" dirty="0"/>
              <a:t>Drive (IMMD) </a:t>
            </a:r>
            <a:r>
              <a:rPr lang="en-US" sz="8000" b="1" dirty="0" smtClean="0"/>
              <a:t>System</a:t>
            </a:r>
            <a:endParaRPr lang="en-US" sz="8000" b="1" dirty="0" smtClean="0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029075" y="8383548"/>
            <a:ext cx="7372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4228249"/>
            <a:ext cx="22098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7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		Ozan Keysan</a:t>
            </a:r>
          </a:p>
          <a:p>
            <a:pPr defTabSz="4389438">
              <a:spcBef>
                <a:spcPts val="600"/>
              </a:spcBef>
            </a:pPr>
            <a:r>
              <a:rPr lang="en-US" sz="5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5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150" y="4411801"/>
            <a:ext cx="2927350" cy="2927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solidFill>
                  <a:srgbClr val="FFFF00"/>
                </a:solidFill>
              </a:rPr>
              <a:t>EEE </a:t>
            </a:r>
            <a:r>
              <a:rPr lang="en-US" sz="3000" dirty="0" smtClean="0">
                <a:solidFill>
                  <a:srgbClr val="FFFF00"/>
                </a:solidFill>
              </a:rPr>
              <a:t>Graduate</a:t>
            </a:r>
            <a:r>
              <a:rPr lang="tr-TR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>
                <a:solidFill>
                  <a:srgbClr val="FFFF00"/>
                </a:solidFill>
              </a:rPr>
              <a:t>Research</a:t>
            </a:r>
            <a:r>
              <a:rPr lang="tr-TR" sz="3000" dirty="0" smtClean="0">
                <a:solidFill>
                  <a:srgbClr val="FFFF00"/>
                </a:solidFill>
              </a:rPr>
              <a:t>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685925" y="164706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685925" y="29079982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82842" y="17618208"/>
            <a:ext cx="130873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Motivation</a:t>
            </a:r>
            <a:r>
              <a:rPr lang="tr-TR" sz="4000" dirty="0"/>
              <a:t> </a:t>
            </a:r>
            <a:r>
              <a:rPr lang="tr-TR" sz="4000" dirty="0" err="1"/>
              <a:t>behind</a:t>
            </a:r>
            <a:r>
              <a:rPr lang="tr-TR" sz="4000" dirty="0"/>
              <a:t> </a:t>
            </a:r>
            <a:r>
              <a:rPr lang="tr-TR" sz="4000" dirty="0" err="1"/>
              <a:t>integration</a:t>
            </a:r>
            <a:endParaRPr lang="tr-TR" sz="4000" dirty="0"/>
          </a:p>
          <a:p>
            <a:r>
              <a:rPr lang="tr-TR" sz="4000" dirty="0" err="1"/>
              <a:t>Motivation</a:t>
            </a:r>
            <a:r>
              <a:rPr lang="tr-TR" sz="4000" dirty="0"/>
              <a:t> </a:t>
            </a:r>
            <a:r>
              <a:rPr lang="tr-TR" sz="4000" dirty="0" err="1"/>
              <a:t>behind</a:t>
            </a:r>
            <a:r>
              <a:rPr lang="tr-TR" sz="4000" dirty="0"/>
              <a:t> </a:t>
            </a:r>
            <a:r>
              <a:rPr lang="tr-TR" sz="4000" dirty="0" err="1"/>
              <a:t>modularization</a:t>
            </a:r>
            <a:endParaRPr lang="tr-TR" sz="4000" dirty="0"/>
          </a:p>
          <a:p>
            <a:r>
              <a:rPr lang="tr-TR" sz="4000" dirty="0" err="1"/>
              <a:t>Advantages</a:t>
            </a:r>
            <a:r>
              <a:rPr lang="tr-TR" sz="4000" dirty="0"/>
              <a:t> of </a:t>
            </a:r>
            <a:r>
              <a:rPr lang="tr-TR" sz="4000" dirty="0" err="1"/>
              <a:t>IMMDs</a:t>
            </a:r>
            <a:endParaRPr lang="tr-TR" sz="4000" dirty="0"/>
          </a:p>
          <a:p>
            <a:r>
              <a:rPr lang="tr-TR" sz="4000" dirty="0"/>
              <a:t>Critical </a:t>
            </a:r>
            <a:r>
              <a:rPr lang="tr-TR" sz="4000" dirty="0" err="1"/>
              <a:t>applications</a:t>
            </a:r>
            <a:endParaRPr lang="en-US" sz="4000" dirty="0">
              <a:latin typeface="+mj-lt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82842" y="30403272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Fitting into a small volume</a:t>
            </a:r>
          </a:p>
          <a:p>
            <a:r>
              <a:rPr lang="tr-TR" sz="4000" dirty="0" err="1"/>
              <a:t>Subject</a:t>
            </a:r>
            <a:r>
              <a:rPr lang="tr-TR" sz="4000" dirty="0"/>
              <a:t> </a:t>
            </a:r>
            <a:r>
              <a:rPr lang="tr-TR" sz="4000" dirty="0" err="1"/>
              <a:t>to</a:t>
            </a:r>
            <a:r>
              <a:rPr lang="tr-TR" sz="4000" dirty="0"/>
              <a:t> </a:t>
            </a:r>
            <a:r>
              <a:rPr lang="tr-TR" sz="4000" dirty="0" err="1"/>
              <a:t>vibration</a:t>
            </a:r>
            <a:r>
              <a:rPr lang="tr-TR" sz="4000" dirty="0"/>
              <a:t> &amp; </a:t>
            </a:r>
            <a:r>
              <a:rPr lang="tr-TR" sz="4000" dirty="0" err="1"/>
              <a:t>temperature</a:t>
            </a:r>
            <a:endParaRPr lang="tr-TR" sz="4000" dirty="0"/>
          </a:p>
          <a:p>
            <a:r>
              <a:rPr lang="tr-TR" sz="4000" dirty="0"/>
              <a:t>WBG </a:t>
            </a:r>
            <a:r>
              <a:rPr lang="tr-TR" sz="4000" dirty="0" err="1"/>
              <a:t>devices</a:t>
            </a:r>
            <a:r>
              <a:rPr lang="tr-TR" sz="4000" dirty="0"/>
              <a:t>: </a:t>
            </a:r>
            <a:r>
              <a:rPr lang="tr-TR" sz="4000" dirty="0" err="1"/>
              <a:t>address</a:t>
            </a:r>
            <a:endParaRPr lang="tr-TR" sz="4000" dirty="0"/>
          </a:p>
          <a:p>
            <a:r>
              <a:rPr lang="tr-TR" sz="4000" dirty="0" err="1"/>
              <a:t>Parasitic</a:t>
            </a:r>
            <a:r>
              <a:rPr lang="tr-TR" sz="4000" dirty="0"/>
              <a:t> </a:t>
            </a:r>
            <a:r>
              <a:rPr lang="tr-TR" sz="4000" dirty="0" err="1"/>
              <a:t>problems</a:t>
            </a:r>
            <a:endParaRPr lang="tr-TR" sz="4000" dirty="0"/>
          </a:p>
          <a:p>
            <a:r>
              <a:rPr lang="tr-TR" sz="4000" dirty="0" err="1"/>
              <a:t>Careful</a:t>
            </a:r>
            <a:r>
              <a:rPr lang="tr-TR" sz="4000" dirty="0"/>
              <a:t> </a:t>
            </a:r>
            <a:r>
              <a:rPr lang="tr-TR" sz="4000" dirty="0" err="1"/>
              <a:t>layout</a:t>
            </a:r>
            <a:r>
              <a:rPr lang="tr-TR" sz="4000" dirty="0"/>
              <a:t> </a:t>
            </a:r>
            <a:r>
              <a:rPr lang="tr-TR" sz="4000" dirty="0" err="1"/>
              <a:t>design</a:t>
            </a:r>
            <a:endParaRPr lang="en-US" sz="4000" dirty="0">
              <a:latin typeface="+mj-lt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16087725" y="9530677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Large</a:t>
            </a:r>
            <a:r>
              <a:rPr lang="tr-TR" sz="4000" dirty="0"/>
              <a:t> </a:t>
            </a:r>
            <a:r>
              <a:rPr lang="tr-TR" sz="4000" dirty="0" err="1"/>
              <a:t>volume</a:t>
            </a:r>
            <a:r>
              <a:rPr lang="tr-TR" sz="4000" dirty="0"/>
              <a:t>/</a:t>
            </a:r>
            <a:r>
              <a:rPr lang="tr-TR" sz="4000" dirty="0" err="1"/>
              <a:t>cost</a:t>
            </a:r>
            <a:endParaRPr lang="tr-TR" sz="4000" dirty="0"/>
          </a:p>
          <a:p>
            <a:r>
              <a:rPr lang="tr-TR" sz="4000" dirty="0"/>
              <a:t>Model</a:t>
            </a:r>
          </a:p>
          <a:p>
            <a:r>
              <a:rPr lang="tr-TR" sz="4000" dirty="0" err="1"/>
              <a:t>Algorithm</a:t>
            </a:r>
            <a:endParaRPr lang="tr-TR" sz="4000" dirty="0"/>
          </a:p>
          <a:p>
            <a:r>
              <a:rPr lang="tr-TR" sz="4000" dirty="0" err="1"/>
              <a:t>Effect</a:t>
            </a:r>
            <a:r>
              <a:rPr lang="tr-TR" sz="4000" dirty="0"/>
              <a:t> of </a:t>
            </a:r>
            <a:r>
              <a:rPr lang="tr-TR" sz="4000" dirty="0" err="1"/>
              <a:t>Interleaving</a:t>
            </a:r>
            <a:endParaRPr lang="tr-TR" sz="4000" dirty="0"/>
          </a:p>
          <a:p>
            <a:r>
              <a:rPr lang="tr-TR" sz="4000" dirty="0" err="1"/>
              <a:t>Results</a:t>
            </a:r>
            <a:endParaRPr lang="en-US" sz="4000" dirty="0">
              <a:latin typeface="+mj-lt"/>
            </a:endParaRP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smtClean="0">
                <a:solidFill>
                  <a:srgbClr val="003399"/>
                </a:solidFill>
              </a:rPr>
              <a:t>DC link </a:t>
            </a:r>
            <a:r>
              <a:rPr lang="tr-TR" sz="6000" b="1" dirty="0" err="1" smtClean="0">
                <a:solidFill>
                  <a:srgbClr val="003399"/>
                </a:solidFill>
              </a:rPr>
              <a:t>capacitor</a:t>
            </a:r>
            <a:r>
              <a:rPr lang="tr-TR" sz="6000" b="1" dirty="0" smtClean="0">
                <a:solidFill>
                  <a:srgbClr val="003399"/>
                </a:solidFill>
              </a:rPr>
              <a:t> </a:t>
            </a:r>
            <a:r>
              <a:rPr lang="tr-TR" sz="6000" b="1" dirty="0" err="1" smtClean="0">
                <a:solidFill>
                  <a:srgbClr val="003399"/>
                </a:solidFill>
              </a:rPr>
              <a:t>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719383" y="18774457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16719383" y="31248827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Conclusion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116300" y="19878008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Fractional</a:t>
            </a:r>
            <a:r>
              <a:rPr lang="tr-TR" sz="4000" dirty="0"/>
              <a:t> </a:t>
            </a:r>
            <a:r>
              <a:rPr lang="tr-TR" sz="4000" dirty="0" err="1"/>
              <a:t>slot</a:t>
            </a:r>
            <a:r>
              <a:rPr lang="tr-TR" sz="4000" dirty="0"/>
              <a:t> </a:t>
            </a:r>
            <a:r>
              <a:rPr lang="tr-TR" sz="4000" dirty="0" err="1"/>
              <a:t>machines</a:t>
            </a:r>
            <a:endParaRPr lang="tr-TR" sz="4000" dirty="0"/>
          </a:p>
          <a:p>
            <a:r>
              <a:rPr lang="tr-TR" sz="4000" dirty="0" err="1"/>
              <a:t>Frameless</a:t>
            </a:r>
            <a:r>
              <a:rPr lang="tr-TR" sz="4000" dirty="0"/>
              <a:t> motor</a:t>
            </a:r>
          </a:p>
          <a:p>
            <a:r>
              <a:rPr lang="tr-TR" sz="4000" dirty="0"/>
              <a:t>Modular PCB</a:t>
            </a:r>
          </a:p>
          <a:p>
            <a:r>
              <a:rPr lang="tr-TR" sz="4000" dirty="0"/>
              <a:t>GaN</a:t>
            </a:r>
          </a:p>
          <a:p>
            <a:r>
              <a:rPr lang="tr-TR" sz="4000" dirty="0"/>
              <a:t>Master/</a:t>
            </a:r>
            <a:r>
              <a:rPr lang="tr-TR" sz="4000" dirty="0" err="1"/>
              <a:t>slave</a:t>
            </a:r>
            <a:endParaRPr lang="en-US" sz="4000" dirty="0">
              <a:latin typeface="+mj-lt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6116300" y="32495409"/>
            <a:ext cx="13087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smtClean="0"/>
              <a:t>Here </a:t>
            </a:r>
            <a:r>
              <a:rPr lang="tr-TR" sz="4000" dirty="0" err="1" smtClean="0"/>
              <a:t>are</a:t>
            </a:r>
            <a:r>
              <a:rPr lang="tr-TR" sz="4000" dirty="0" smtClean="0"/>
              <a:t> </a:t>
            </a:r>
            <a:r>
              <a:rPr lang="tr-TR" sz="4000" dirty="0" err="1" smtClean="0"/>
              <a:t>my</a:t>
            </a:r>
            <a:r>
              <a:rPr lang="tr-TR" sz="4000" dirty="0" smtClean="0"/>
              <a:t> </a:t>
            </a:r>
            <a:r>
              <a:rPr lang="tr-TR" sz="4000" dirty="0" err="1" smtClean="0"/>
              <a:t>conclusions</a:t>
            </a:r>
            <a:endParaRPr lang="en-US" sz="4000" dirty="0">
              <a:latin typeface="+mj-lt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770517" y="36800650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References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6116300" y="38220702"/>
            <a:ext cx="13087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Fitting into a small volume</a:t>
            </a:r>
          </a:p>
          <a:p>
            <a:r>
              <a:rPr lang="tr-TR" sz="4000" dirty="0" err="1"/>
              <a:t>Subject</a:t>
            </a:r>
            <a:r>
              <a:rPr lang="tr-TR" sz="4000" dirty="0"/>
              <a:t> </a:t>
            </a:r>
            <a:r>
              <a:rPr lang="tr-TR" sz="4000" dirty="0" err="1"/>
              <a:t>to</a:t>
            </a:r>
            <a:r>
              <a:rPr lang="tr-TR" sz="4000" dirty="0"/>
              <a:t> </a:t>
            </a:r>
            <a:r>
              <a:rPr lang="tr-TR" sz="4000" dirty="0" err="1"/>
              <a:t>vibration</a:t>
            </a:r>
            <a:r>
              <a:rPr lang="tr-TR" sz="4000" dirty="0"/>
              <a:t> &amp; </a:t>
            </a:r>
            <a:r>
              <a:rPr lang="tr-TR" sz="4000" dirty="0" err="1" smtClean="0"/>
              <a:t>temperature</a:t>
            </a:r>
            <a:endParaRPr lang="tr-TR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91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40</cp:revision>
  <dcterms:created xsi:type="dcterms:W3CDTF">2008-12-04T00:20:37Z</dcterms:created>
  <dcterms:modified xsi:type="dcterms:W3CDTF">2017-04-24T21:45:51Z</dcterms:modified>
  <cp:category>Research Poster</cp:category>
</cp:coreProperties>
</file>