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72" y="-1584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jpg"/><Relationship Id="rId3" Type="http://schemas.openxmlformats.org/officeDocument/2006/relationships/hyperlink" Target="mailto:ugurm@metu.edu.tr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emf"/><Relationship Id="rId19" Type="http://schemas.openxmlformats.org/officeDocument/2006/relationships/image" Target="../media/image16.png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jp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66100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8000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</a:t>
            </a:r>
            <a:r>
              <a:rPr lang="en-US" sz="3600" dirty="0" smtClean="0"/>
              <a:t>oltage overshoot and electromagnetic interference (EMI) problems.</a:t>
            </a: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</a:t>
            </a:r>
            <a:r>
              <a:rPr lang="en-US" sz="3600" dirty="0" smtClean="0"/>
              <a:t>he motor drive is integrated directly to the motor back-end and the system is modularized by dividing into several parts.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  <a:endParaRPr lang="en-US" sz="8000" b="1" dirty="0" smtClean="0">
              <a:latin typeface="+mj-lt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</a:t>
            </a: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                            </a:t>
            </a: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</a:t>
            </a:r>
            <a:r>
              <a:rPr lang="en-US" sz="3500" b="1" dirty="0" smtClean="0"/>
              <a:t>ower density </a:t>
            </a:r>
            <a:r>
              <a:rPr lang="en-US" sz="3500" dirty="0" smtClean="0"/>
              <a:t>of the overall system is enhanced significantly.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</a:t>
            </a:r>
            <a:r>
              <a:rPr lang="en-US" sz="3500" b="1" dirty="0" smtClean="0"/>
              <a:t>oltage overshoot</a:t>
            </a:r>
            <a:r>
              <a:rPr lang="en-US" sz="3500" b="1" dirty="0" smtClean="0"/>
              <a:t>s </a:t>
            </a:r>
            <a:r>
              <a:rPr lang="en-US" sz="3500" dirty="0" smtClean="0"/>
              <a:t>due to cabling effect is eliminated.</a:t>
            </a:r>
            <a:r>
              <a:rPr lang="en-US" sz="3500" dirty="0" smtClean="0"/>
              <a:t>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31844576" y="4740265"/>
            <a:ext cx="6336761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Large volume/cost</a:t>
            </a:r>
          </a:p>
          <a:p>
            <a:pPr algn="l"/>
            <a:r>
              <a:rPr lang="en-US" sz="4000" dirty="0" smtClean="0"/>
              <a:t>Model</a:t>
            </a:r>
          </a:p>
          <a:p>
            <a:pPr algn="l"/>
            <a:r>
              <a:rPr lang="en-US" sz="4000" dirty="0" smtClean="0"/>
              <a:t>Algorithm</a:t>
            </a:r>
          </a:p>
          <a:p>
            <a:pPr algn="l"/>
            <a:r>
              <a:rPr lang="en-US" sz="4000" dirty="0" smtClean="0"/>
              <a:t>Effect of Interleaving</a:t>
            </a:r>
          </a:p>
          <a:p>
            <a:pPr algn="l"/>
            <a:r>
              <a:rPr lang="en-US" sz="4000" dirty="0" smtClean="0"/>
              <a:t>Results</a:t>
            </a:r>
            <a:endParaRPr lang="en-US" sz="4000" dirty="0">
              <a:latin typeface="+mj-lt"/>
            </a:endParaRP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11537" y="24986309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16087723" y="33573371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087723" y="27152395"/>
            <a:ext cx="130873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Fractional slot machines</a:t>
            </a:r>
          </a:p>
          <a:p>
            <a:pPr algn="l"/>
            <a:r>
              <a:rPr lang="en-US" sz="4000" dirty="0" smtClean="0"/>
              <a:t>Frameless motor</a:t>
            </a:r>
          </a:p>
          <a:p>
            <a:pPr algn="l"/>
            <a:r>
              <a:rPr lang="en-US" sz="4000" dirty="0" smtClean="0"/>
              <a:t>Modular PCB</a:t>
            </a:r>
          </a:p>
          <a:p>
            <a:pPr algn="l"/>
            <a:r>
              <a:rPr lang="en-US" sz="4000" dirty="0" smtClean="0"/>
              <a:t>GaN</a:t>
            </a:r>
          </a:p>
          <a:p>
            <a:pPr algn="l"/>
            <a:r>
              <a:rPr lang="en-US" sz="4000" dirty="0" smtClean="0"/>
              <a:t>Master/slave</a:t>
            </a:r>
            <a:endParaRPr lang="en-US" sz="4000" dirty="0">
              <a:latin typeface="+mj-lt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16125825" y="34882791"/>
            <a:ext cx="13087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Here are my conclusions</a:t>
            </a:r>
            <a:endParaRPr lang="en-US" sz="4000" dirty="0">
              <a:latin typeface="+mj-lt"/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87724" y="39289478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References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6734" y="9767975"/>
            <a:ext cx="8095013" cy="3244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51940" y="10128296"/>
            <a:ext cx="6733660" cy="3607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72731" y="13276185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27178" y="20336978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66624" y="18910303"/>
            <a:ext cx="7365022" cy="5450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5"/>
          <a:stretch/>
        </p:blipFill>
        <p:spPr>
          <a:xfrm>
            <a:off x="-9044920" y="20613634"/>
            <a:ext cx="6562344" cy="28169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0031" y="29882525"/>
            <a:ext cx="5080000" cy="3390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66738" y="33235830"/>
            <a:ext cx="4433016" cy="4164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7019887" y="37418222"/>
            <a:ext cx="4361089" cy="3724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44576" y="31309310"/>
            <a:ext cx="7095755" cy="65594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68826" y="26029318"/>
            <a:ext cx="7106629" cy="5521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87998" y="30729762"/>
            <a:ext cx="6223101" cy="25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9079418" y="23641915"/>
            <a:ext cx="5410200" cy="60293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946273" y="31218185"/>
            <a:ext cx="10229850" cy="6553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261300" y="32921168"/>
            <a:ext cx="6000750" cy="33242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569724" y="28482417"/>
            <a:ext cx="4797010" cy="4251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8"/>
          <a:srcRect l="50893"/>
          <a:stretch/>
        </p:blipFill>
        <p:spPr>
          <a:xfrm>
            <a:off x="-7320058" y="8704698"/>
            <a:ext cx="6457618" cy="5457041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022789" y="37771385"/>
            <a:ext cx="6161621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</a:t>
            </a:r>
          </a:p>
          <a:p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381549" y="39048658"/>
            <a:ext cx="4519709" cy="2109198"/>
          </a:xfrm>
          <a:prstGeom prst="rect">
            <a:avLst/>
          </a:prstGeom>
        </p:spPr>
      </p:pic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55199" y="10093816"/>
            <a:ext cx="51116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dirty="0" smtClean="0"/>
              <a:t>DC link capacitors constitute 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en-US" sz="3500" dirty="0" smtClean="0"/>
              <a:t>, and 30% of </a:t>
            </a:r>
            <a:r>
              <a:rPr lang="en-US" sz="3500" b="1" dirty="0" smtClean="0"/>
              <a:t>volume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5784496" y="13306138"/>
            <a:ext cx="720383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An </a:t>
            </a:r>
            <a:r>
              <a:rPr lang="en-US" sz="3500" b="1" dirty="0" smtClean="0"/>
              <a:t>analytical model </a:t>
            </a:r>
            <a:r>
              <a:rPr lang="en-US" sz="3500" dirty="0" smtClean="0"/>
              <a:t>has been constructed. An </a:t>
            </a:r>
            <a:r>
              <a:rPr lang="en-US" sz="3500" b="1" dirty="0" smtClean="0"/>
              <a:t>algorithm</a:t>
            </a:r>
            <a:r>
              <a:rPr lang="en-US" sz="3500" dirty="0" smtClean="0"/>
              <a:t> has been developed. 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6155362" y="18402521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Effect</a:t>
            </a:r>
            <a:r>
              <a:rPr lang="tr-TR" sz="4000" b="1" dirty="0" smtClean="0"/>
              <a:t> of </a:t>
            </a:r>
            <a:r>
              <a:rPr lang="tr-TR" sz="4000" b="1" dirty="0" err="1" smtClean="0"/>
              <a:t>interleaving</a:t>
            </a:r>
            <a:endParaRPr lang="en-US" sz="40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2742479" y="19849148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err="1" smtClean="0"/>
              <a:t>Phase-shift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angle</a:t>
            </a:r>
            <a:endParaRPr lang="en-US" sz="4000" dirty="0" smtClean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313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ugurm</cp:lastModifiedBy>
  <cp:revision>61</cp:revision>
  <dcterms:created xsi:type="dcterms:W3CDTF">2008-12-04T00:20:37Z</dcterms:created>
  <dcterms:modified xsi:type="dcterms:W3CDTF">2017-05-02T12:05:16Z</dcterms:modified>
  <cp:category>Research Poster</cp:category>
</cp:coreProperties>
</file>