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9" r:id="rId10"/>
    <p:sldId id="520" r:id="rId11"/>
    <p:sldId id="521" r:id="rId12"/>
    <p:sldId id="509" r:id="rId13"/>
    <p:sldId id="522" r:id="rId14"/>
    <p:sldId id="518" r:id="rId15"/>
    <p:sldId id="513" r:id="rId16"/>
    <p:sldId id="4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10.06.2017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.png"/><Relationship Id="rId7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20/06/2017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144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aspects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931" y="1437620"/>
            <a:ext cx="4144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current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08011" y="5453387"/>
            <a:ext cx="1143000" cy="136571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02029" y="5675818"/>
            <a:ext cx="320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59836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https://en.tdk.eu/inf/20/20/db/fc_2009/MKP_B32674_678.pdf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2660"/>
          <a:stretch/>
        </p:blipFill>
        <p:spPr>
          <a:xfrm>
            <a:off x="5055096" y="1582878"/>
            <a:ext cx="3936504" cy="141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3" y="3049731"/>
            <a:ext cx="1497521" cy="1825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90" y="3141962"/>
            <a:ext cx="2308648" cy="1374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445" y="4873331"/>
            <a:ext cx="2286000" cy="164976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106714" y="2361621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2400" y="2375075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5774" y="2226079"/>
            <a:ext cx="633225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679180"/>
            <a:ext cx="1066800" cy="24136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79975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9" y="1568769"/>
            <a:ext cx="5452263" cy="5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77451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75724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41" y="3785890"/>
            <a:ext cx="3857970" cy="308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773065"/>
            <a:ext cx="3937463" cy="31059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5065"/>
              </p:ext>
            </p:extLst>
          </p:nvPr>
        </p:nvGraphicFramePr>
        <p:xfrm>
          <a:off x="2567390" y="1158642"/>
          <a:ext cx="495300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2"/>
                <a:gridCol w="990600"/>
                <a:gridCol w="1447800"/>
                <a:gridCol w="990600"/>
              </a:tblGrid>
              <a:tr h="20240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958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10W/cm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400V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35$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35mm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15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2kW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Temp.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temp.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14800" y="3810000"/>
            <a:ext cx="228600" cy="25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062710"/>
            <a:ext cx="152400" cy="356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454329" y="4419600"/>
            <a:ext cx="11685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RMS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00800" y="4648200"/>
            <a:ext cx="0" cy="1828800"/>
          </a:xfrm>
          <a:prstGeom prst="line">
            <a:avLst/>
          </a:prstGeom>
          <a:ln w="28575">
            <a:solidFill>
              <a:srgbClr val="F2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5943600"/>
            <a:ext cx="304800" cy="0"/>
          </a:xfrm>
          <a:prstGeom prst="straightConnector1">
            <a:avLst/>
          </a:prstGeom>
          <a:ln w="38100">
            <a:solidFill>
              <a:srgbClr val="F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86550" y="5614036"/>
            <a:ext cx="2226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200kHz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348263" y="1149613"/>
            <a:ext cx="263396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10p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3" y="1360206"/>
            <a:ext cx="485058" cy="4850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1" y="1360206"/>
            <a:ext cx="485058" cy="4850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27" y="1405043"/>
            <a:ext cx="485058" cy="4850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4" y="1405043"/>
            <a:ext cx="485058" cy="485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1" y="1391602"/>
            <a:ext cx="485058" cy="4850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6" y="1390963"/>
            <a:ext cx="485058" cy="485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98" y="1365327"/>
            <a:ext cx="485058" cy="4850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56" y="1381514"/>
            <a:ext cx="485058" cy="4850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4" y="1413106"/>
            <a:ext cx="485058" cy="4850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57" y="1401869"/>
            <a:ext cx="485058" cy="4850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1" y="1856001"/>
            <a:ext cx="485058" cy="4850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9" y="1856001"/>
            <a:ext cx="485058" cy="4850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5" y="1900838"/>
            <a:ext cx="485058" cy="4850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92" y="1900838"/>
            <a:ext cx="485058" cy="4850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9" y="1887397"/>
            <a:ext cx="485058" cy="4850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74" y="1886758"/>
            <a:ext cx="485058" cy="4850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56" y="1861122"/>
            <a:ext cx="485058" cy="4850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4" y="1877309"/>
            <a:ext cx="485058" cy="4850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2" y="1908901"/>
            <a:ext cx="485058" cy="4850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15" y="1897664"/>
            <a:ext cx="485058" cy="485058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350176" y="1832533"/>
            <a:ext cx="2539647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1" y="2902141"/>
            <a:ext cx="688171" cy="6881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4" y="2878093"/>
            <a:ext cx="688171" cy="68817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56" y="2945085"/>
            <a:ext cx="688171" cy="68817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0" y="3650380"/>
            <a:ext cx="688171" cy="6881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76" y="3641861"/>
            <a:ext cx="688171" cy="6881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25" y="3681743"/>
            <a:ext cx="688171" cy="688171"/>
          </a:xfrm>
          <a:prstGeom prst="rect">
            <a:avLst/>
          </a:prstGeom>
        </p:spPr>
      </p:pic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415337" y="2782766"/>
            <a:ext cx="1330118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3p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381951" y="3451690"/>
            <a:ext cx="2513898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1" y="3100802"/>
            <a:ext cx="790293" cy="7902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2" y="3101069"/>
            <a:ext cx="758068" cy="758068"/>
          </a:xfrm>
          <a:prstGeom prst="rect">
            <a:avLst/>
          </a:prstGeom>
        </p:spPr>
      </p:pic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134960" y="2764147"/>
            <a:ext cx="142124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2p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152108" y="3380482"/>
            <a:ext cx="206483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5" y="4840911"/>
            <a:ext cx="914191" cy="9141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57" y="4844434"/>
            <a:ext cx="914191" cy="9141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9" y="4830536"/>
            <a:ext cx="914191" cy="91419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1" y="4840912"/>
            <a:ext cx="914191" cy="914191"/>
          </a:xfrm>
          <a:prstGeom prst="rect">
            <a:avLst/>
          </a:prstGeom>
        </p:spPr>
      </p:pic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324803" y="5886877"/>
            <a:ext cx="2633964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4p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467667" y="4996241"/>
            <a:ext cx="2513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  <p:bldP spid="60" grpId="0"/>
      <p:bldP spid="61" grpId="0"/>
      <p:bldP spid="64" grpId="0"/>
      <p:bldP spid="65" grpId="0"/>
      <p:bldP spid="70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66472" y="990600"/>
            <a:ext cx="795408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challenges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reduction challenge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size optimization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 of an IMMD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phase shift angle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number of modules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algorithm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capacitors =&gt; datasheet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switching frequency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results =&gt; optimum combination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89918" y="1308814"/>
            <a:ext cx="790328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>
                <a:alpha val="34000"/>
              </a:schemeClr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1" y="2003992"/>
            <a:ext cx="3614590" cy="28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50" y="1622417"/>
            <a:ext cx="4273472" cy="344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RMS current is achieved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𝛑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a:rPr lang="en-US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even number of modules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blipFill rotWithShape="0">
                <a:blip r:embed="rId6"/>
                <a:stretch>
                  <a:fillRect l="-674"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42" y="2286000"/>
            <a:ext cx="4763233" cy="28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18368</TotalTime>
  <Words>787</Words>
  <Application>Microsoft Office PowerPoint</Application>
  <PresentationFormat>On-screen Show (4:3)</PresentationFormat>
  <Paragraphs>183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379</cp:revision>
  <dcterms:created xsi:type="dcterms:W3CDTF">2006-08-16T00:00:00Z</dcterms:created>
  <dcterms:modified xsi:type="dcterms:W3CDTF">2017-06-10T12:30:33Z</dcterms:modified>
</cp:coreProperties>
</file>