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90" r:id="rId2"/>
    <p:sldId id="388" r:id="rId3"/>
    <p:sldId id="494" r:id="rId4"/>
    <p:sldId id="495" r:id="rId5"/>
    <p:sldId id="496" r:id="rId6"/>
    <p:sldId id="497" r:id="rId7"/>
    <p:sldId id="498" r:id="rId8"/>
    <p:sldId id="499" r:id="rId9"/>
    <p:sldId id="4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20000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28.05.2017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ower.eee.metu.edu.t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26" y="1329618"/>
            <a:ext cx="4960274" cy="1821425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3177" y="3542396"/>
            <a:ext cx="6648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54972" y="2611170"/>
            <a:ext cx="3227028" cy="73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  <a:p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seminars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Club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disciplinary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4559" y="3617882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27325" y="12192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1200" y="3959290"/>
            <a:ext cx="6703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EMI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92237"/>
            <a:ext cx="1976292" cy="1646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6657"/>
            <a:ext cx="1600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28800" y="4368512"/>
            <a:ext cx="670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51470"/>
          <a:stretch/>
        </p:blipFill>
        <p:spPr>
          <a:xfrm>
            <a:off x="1189918" y="1109706"/>
            <a:ext cx="3305882" cy="28268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41996"/>
            <a:ext cx="3505200" cy="2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1068844"/>
            <a:ext cx="76726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Footlight MT Light" panose="0204060206030A020304" pitchFamily="18" charset="0"/>
              </a:rPr>
              <a:t>Integration</a:t>
            </a:r>
            <a:endParaRPr lang="en-US" sz="2400" dirty="0" smtClean="0">
              <a:latin typeface="Footlight MT Light" panose="0204060206030A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ootlight MT Light" panose="0204060206030A020304" pitchFamily="18" charset="0"/>
              </a:rPr>
              <a:t>Power density </a:t>
            </a:r>
            <a:r>
              <a:rPr lang="en-US" sz="2400" dirty="0" smtClean="0">
                <a:latin typeface="Footlight MT Light" panose="0204060206030A020304" pitchFamily="18" charset="0"/>
              </a:rPr>
              <a:t>of the overall system is </a:t>
            </a:r>
            <a:r>
              <a:rPr lang="en-US" sz="2400" dirty="0" smtClean="0">
                <a:latin typeface="Footlight MT Light" panose="0204060206030A020304" pitchFamily="18" charset="0"/>
              </a:rPr>
              <a:t>enhanced</a:t>
            </a:r>
            <a:r>
              <a:rPr lang="tr-TR" sz="2400" dirty="0" smtClean="0">
                <a:latin typeface="Footlight MT Light" panose="0204060206030A020304" pitchFamily="18" charset="0"/>
              </a:rPr>
              <a:t>.</a:t>
            </a:r>
            <a:endParaRPr lang="en-US" sz="2400" dirty="0" smtClean="0">
              <a:latin typeface="Footlight MT Light" panose="0204060206030A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ootlight MT Light" panose="0204060206030A020304" pitchFamily="18" charset="0"/>
              </a:rPr>
              <a:t>Voltage overshoots </a:t>
            </a:r>
            <a:r>
              <a:rPr lang="en-US" sz="2400" dirty="0" smtClean="0">
                <a:latin typeface="Footlight MT Light" panose="0204060206030A020304" pitchFamily="18" charset="0"/>
              </a:rPr>
              <a:t>due to cabling effect is eliminated. 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86291" y="2743101"/>
            <a:ext cx="66721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Footlight MT Light" panose="0204060206030A020304" pitchFamily="18" charset="0"/>
              </a:rPr>
              <a:t>Modularization</a:t>
            </a:r>
            <a:endParaRPr lang="en-US" sz="2400" dirty="0" smtClean="0">
              <a:latin typeface="Footlight MT Light" panose="0204060206030A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ootlight MT Light" panose="0204060206030A020304" pitchFamily="18" charset="0"/>
              </a:rPr>
              <a:t>Fault tolerance </a:t>
            </a:r>
            <a:r>
              <a:rPr lang="en-US" sz="2400" dirty="0" smtClean="0">
                <a:latin typeface="Footlight MT Light" panose="0204060206030A020304" pitchFamily="18" charset="0"/>
              </a:rPr>
              <a:t>is increased</a:t>
            </a:r>
            <a:r>
              <a:rPr lang="tr-TR" sz="2400" dirty="0" smtClean="0">
                <a:latin typeface="Footlight MT Light" panose="0204060206030A020304" pitchFamily="18" charset="0"/>
              </a:rPr>
              <a:t>.</a:t>
            </a:r>
            <a:endParaRPr lang="en-US" sz="2400" dirty="0" smtClean="0">
              <a:latin typeface="Footlight MT Light" panose="0204060206030A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ootlight MT Light" panose="0204060206030A020304" pitchFamily="18" charset="0"/>
              </a:rPr>
              <a:t>Voltage stress </a:t>
            </a:r>
            <a:r>
              <a:rPr lang="en-US" sz="2400" dirty="0" smtClean="0">
                <a:latin typeface="Footlight MT Light" panose="0204060206030A020304" pitchFamily="18" charset="0"/>
              </a:rPr>
              <a:t>on modules is reduced</a:t>
            </a:r>
            <a:r>
              <a:rPr lang="tr-TR" sz="2400" dirty="0" smtClean="0">
                <a:latin typeface="Footlight MT Light" panose="0204060206030A020304" pitchFamily="18" charset="0"/>
              </a:rPr>
              <a:t>.</a:t>
            </a:r>
            <a:endParaRPr lang="en-US" sz="2400" dirty="0" smtClean="0">
              <a:latin typeface="Footlight MT Light" panose="0204060206030A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ootlight MT Light" panose="0204060206030A020304" pitchFamily="18" charset="0"/>
              </a:rPr>
              <a:t>Heat dissipation </a:t>
            </a:r>
            <a:r>
              <a:rPr lang="en-US" sz="2400" dirty="0" smtClean="0">
                <a:latin typeface="Footlight MT Light" panose="0204060206030A020304" pitchFamily="18" charset="0"/>
              </a:rPr>
              <a:t>is distributed to a wider area</a:t>
            </a:r>
            <a:r>
              <a:rPr lang="tr-TR" sz="2400" dirty="0" smtClean="0">
                <a:latin typeface="Footlight MT Light" panose="0204060206030A020304" pitchFamily="18" charset="0"/>
              </a:rPr>
              <a:t>.</a:t>
            </a:r>
            <a:endParaRPr lang="en-US" sz="2400" dirty="0" smtClean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1068844"/>
            <a:ext cx="76726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Footlight MT Light" panose="0204060206030A020304" pitchFamily="18" charset="0"/>
              </a:rPr>
              <a:t>Electric </a:t>
            </a:r>
            <a:r>
              <a:rPr lang="en-US" sz="2400" dirty="0">
                <a:latin typeface="Footlight MT Light" panose="0204060206030A020304" pitchFamily="18" charset="0"/>
              </a:rPr>
              <a:t>traction</a:t>
            </a:r>
            <a:r>
              <a:rPr lang="tr-TR" sz="2400" dirty="0">
                <a:latin typeface="Footlight MT Light" panose="0204060206030A020304" pitchFamily="18" charset="0"/>
              </a:rPr>
              <a:t>:</a:t>
            </a:r>
            <a:r>
              <a:rPr lang="en-US" sz="2400" dirty="0">
                <a:latin typeface="Footlight MT Light" panose="0204060206030A020304" pitchFamily="18" charset="0"/>
              </a:rPr>
              <a:t> electric vehicles, trains</a:t>
            </a:r>
            <a:endParaRPr lang="tr-TR" sz="2400" dirty="0">
              <a:latin typeface="Footlight MT Light" panose="0204060206030A020304" pitchFamily="18" charset="0"/>
            </a:endParaRPr>
          </a:p>
          <a:p>
            <a:r>
              <a:rPr lang="en-US" sz="2400" dirty="0">
                <a:latin typeface="Footlight MT Light" panose="0204060206030A020304" pitchFamily="18" charset="0"/>
              </a:rPr>
              <a:t>Aerospace: aircrafts, space crafts</a:t>
            </a:r>
          </a:p>
          <a:p>
            <a:pPr algn="l"/>
            <a:r>
              <a:rPr lang="en-US" sz="2400" dirty="0" smtClean="0">
                <a:latin typeface="Footlight MT Light" panose="0204060206030A020304" pitchFamily="18" charset="0"/>
              </a:rPr>
              <a:t>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56858"/>
            <a:ext cx="4267200" cy="29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1068844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Footlight MT Light" panose="0204060206030A020304" pitchFamily="18" charset="0"/>
              </a:rPr>
              <a:t>Fitting into a small volume requires size reduction and optimum placement of components.</a:t>
            </a:r>
          </a:p>
          <a:p>
            <a:r>
              <a:rPr lang="en-US" sz="2400" dirty="0">
                <a:latin typeface="Footlight MT Light" panose="0204060206030A020304" pitchFamily="18" charset="0"/>
              </a:rPr>
              <a:t>Cooling of both units should be achieved simultaneously</a:t>
            </a:r>
            <a:r>
              <a:rPr lang="tr-TR" sz="2400" dirty="0">
                <a:latin typeface="Footlight MT Light" panose="0204060206030A020304" pitchFamily="18" charset="0"/>
              </a:rPr>
              <a:t>.</a:t>
            </a:r>
            <a:endParaRPr lang="en-US" sz="2400" dirty="0">
              <a:latin typeface="Footlight MT Light" panose="0204060206030A020304" pitchFamily="18" charset="0"/>
            </a:endParaRPr>
          </a:p>
          <a:p>
            <a:r>
              <a:rPr lang="en-US" sz="2400" dirty="0">
                <a:latin typeface="Footlight MT Light" panose="0204060206030A020304" pitchFamily="18" charset="0"/>
              </a:rPr>
              <a:t>Power and control electronics components are subjected to high temperature and vibration</a:t>
            </a:r>
            <a:r>
              <a:rPr lang="tr-TR" sz="2400" dirty="0">
                <a:latin typeface="Footlight MT Light" panose="0204060206030A020304" pitchFamily="18" charset="0"/>
              </a:rPr>
              <a:t> </a:t>
            </a:r>
            <a:r>
              <a:rPr lang="en-US" sz="2400" dirty="0" smtClean="0">
                <a:latin typeface="Footlight MT Light" panose="0204060206030A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224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flipV="1">
            <a:off x="2743200" y="3700094"/>
            <a:ext cx="69414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16433</TotalTime>
  <Words>217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Footlight MT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307</cp:revision>
  <dcterms:created xsi:type="dcterms:W3CDTF">2006-08-16T00:00:00Z</dcterms:created>
  <dcterms:modified xsi:type="dcterms:W3CDTF">2017-05-28T15:20:47Z</dcterms:modified>
</cp:coreProperties>
</file>