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2" r:id="rId8"/>
    <p:sldId id="265" r:id="rId9"/>
    <p:sldId id="272" r:id="rId10"/>
    <p:sldId id="267" r:id="rId11"/>
    <p:sldId id="270"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6F7"/>
    <a:srgbClr val="C6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CC9633-F1C9-4080-BCCE-209A97E23DFE}" v="4097" dt="2018-08-13T11:22:22.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autoAdjust="0"/>
    <p:restoredTop sz="94660"/>
  </p:normalViewPr>
  <p:slideViewPr>
    <p:cSldViewPr snapToGrid="0">
      <p:cViewPr varScale="1">
        <p:scale>
          <a:sx n="77" d="100"/>
          <a:sy n="77" d="100"/>
        </p:scale>
        <p:origin x="5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kan sarac" userId="f414044db867300c" providerId="LiveId" clId="{7CCC9633-F1C9-4080-BCCE-209A97E23DFE}"/>
    <pc:docChg chg="undo redo custSel mod addSld delSld modSld sldOrd delSection">
      <pc:chgData name="hakan sarac" userId="f414044db867300c" providerId="LiveId" clId="{7CCC9633-F1C9-4080-BCCE-209A97E23DFE}" dt="2018-08-13T11:22:22.780" v="4087"/>
      <pc:docMkLst>
        <pc:docMk/>
      </pc:docMkLst>
      <pc:sldChg chg="addSp delSp modSp mod setBg">
        <pc:chgData name="hakan sarac" userId="f414044db867300c" providerId="LiveId" clId="{7CCC9633-F1C9-4080-BCCE-209A97E23DFE}" dt="2018-08-08T12:47:19.085" v="892" actId="14100"/>
        <pc:sldMkLst>
          <pc:docMk/>
          <pc:sldMk cId="3621926180" sldId="256"/>
        </pc:sldMkLst>
        <pc:spChg chg="del mod">
          <ac:chgData name="hakan sarac" userId="f414044db867300c" providerId="LiveId" clId="{7CCC9633-F1C9-4080-BCCE-209A97E23DFE}" dt="2018-08-08T11:38:35.706" v="2" actId="478"/>
          <ac:spMkLst>
            <pc:docMk/>
            <pc:sldMk cId="3621926180" sldId="256"/>
            <ac:spMk id="2" creationId="{52BB9EDB-B0B0-4C62-BCB2-EB1ED0DFA3C4}"/>
          </ac:spMkLst>
        </pc:spChg>
        <pc:spChg chg="del">
          <ac:chgData name="hakan sarac" userId="f414044db867300c" providerId="LiveId" clId="{7CCC9633-F1C9-4080-BCCE-209A97E23DFE}" dt="2018-08-08T11:38:37.038" v="3" actId="478"/>
          <ac:spMkLst>
            <pc:docMk/>
            <pc:sldMk cId="3621926180" sldId="256"/>
            <ac:spMk id="3" creationId="{B72EEADE-EC01-4E27-B47D-98A9CFCE0E66}"/>
          </ac:spMkLst>
        </pc:spChg>
        <pc:spChg chg="add del mod">
          <ac:chgData name="hakan sarac" userId="f414044db867300c" providerId="LiveId" clId="{7CCC9633-F1C9-4080-BCCE-209A97E23DFE}" dt="2018-08-08T11:44:49.754" v="403" actId="478"/>
          <ac:spMkLst>
            <pc:docMk/>
            <pc:sldMk cId="3621926180" sldId="256"/>
            <ac:spMk id="5" creationId="{7FC2FA05-107E-45DB-B986-242B1B641E36}"/>
          </ac:spMkLst>
        </pc:spChg>
        <pc:spChg chg="add mod">
          <ac:chgData name="hakan sarac" userId="f414044db867300c" providerId="LiveId" clId="{7CCC9633-F1C9-4080-BCCE-209A97E23DFE}" dt="2018-08-08T12:47:19.085" v="892" actId="14100"/>
          <ac:spMkLst>
            <pc:docMk/>
            <pc:sldMk cId="3621926180" sldId="256"/>
            <ac:spMk id="6" creationId="{EA06C84A-DCF5-437B-9C44-E30D81839A6F}"/>
          </ac:spMkLst>
        </pc:spChg>
        <pc:spChg chg="add del">
          <ac:chgData name="hakan sarac" userId="f414044db867300c" providerId="LiveId" clId="{7CCC9633-F1C9-4080-BCCE-209A97E23DFE}" dt="2018-08-08T11:39:12.439" v="9" actId="26606"/>
          <ac:spMkLst>
            <pc:docMk/>
            <pc:sldMk cId="3621926180" sldId="256"/>
            <ac:spMk id="9" creationId="{32BC26D8-82FB-445E-AA49-62A77D7C1EE0}"/>
          </ac:spMkLst>
        </pc:spChg>
        <pc:spChg chg="add del">
          <ac:chgData name="hakan sarac" userId="f414044db867300c" providerId="LiveId" clId="{7CCC9633-F1C9-4080-BCCE-209A97E23DFE}" dt="2018-08-08T11:39:12.439" v="9" actId="26606"/>
          <ac:spMkLst>
            <pc:docMk/>
            <pc:sldMk cId="3621926180" sldId="256"/>
            <ac:spMk id="11" creationId="{CB44330D-EA18-4254-AA95-EB49948539B8}"/>
          </ac:spMkLst>
        </pc:spChg>
        <pc:spChg chg="add del">
          <ac:chgData name="hakan sarac" userId="f414044db867300c" providerId="LiveId" clId="{7CCC9633-F1C9-4080-BCCE-209A97E23DFE}" dt="2018-08-08T11:39:13.492" v="11" actId="26606"/>
          <ac:spMkLst>
            <pc:docMk/>
            <pc:sldMk cId="3621926180" sldId="256"/>
            <ac:spMk id="13" creationId="{ADAD1991-FFD1-4E94-ABAB-7560D33008E4}"/>
          </ac:spMkLst>
        </pc:spChg>
        <pc:spChg chg="add del">
          <ac:chgData name="hakan sarac" userId="f414044db867300c" providerId="LiveId" clId="{7CCC9633-F1C9-4080-BCCE-209A97E23DFE}" dt="2018-08-08T11:39:13.492" v="11" actId="26606"/>
          <ac:spMkLst>
            <pc:docMk/>
            <pc:sldMk cId="3621926180" sldId="256"/>
            <ac:spMk id="14" creationId="{57845966-6EFC-468A-9CC7-BAB4B95854E7}"/>
          </ac:spMkLst>
        </pc:spChg>
        <pc:spChg chg="add mod">
          <ac:chgData name="hakan sarac" userId="f414044db867300c" providerId="LiveId" clId="{7CCC9633-F1C9-4080-BCCE-209A97E23DFE}" dt="2018-08-08T12:41:10.304" v="736" actId="339"/>
          <ac:spMkLst>
            <pc:docMk/>
            <pc:sldMk cId="3621926180" sldId="256"/>
            <ac:spMk id="16" creationId="{EF257F21-7276-449C-8790-932D5EB46208}"/>
          </ac:spMkLst>
        </pc:spChg>
        <pc:spChg chg="add del">
          <ac:chgData name="hakan sarac" userId="f414044db867300c" providerId="LiveId" clId="{7CCC9633-F1C9-4080-BCCE-209A97E23DFE}" dt="2018-08-08T11:39:14.037" v="13" actId="26606"/>
          <ac:spMkLst>
            <pc:docMk/>
            <pc:sldMk cId="3621926180" sldId="256"/>
            <ac:spMk id="17" creationId="{01D0AF59-99C3-4251-AB9A-C966C6AD4400}"/>
          </ac:spMkLst>
        </pc:spChg>
        <pc:spChg chg="add del">
          <ac:chgData name="hakan sarac" userId="f414044db867300c" providerId="LiveId" clId="{7CCC9633-F1C9-4080-BCCE-209A97E23DFE}" dt="2018-08-08T11:39:14.037" v="13" actId="26606"/>
          <ac:spMkLst>
            <pc:docMk/>
            <pc:sldMk cId="3621926180" sldId="256"/>
            <ac:spMk id="18" creationId="{1855405F-37A2-4869-9154-F8BE3BECE6C3}"/>
          </ac:spMkLst>
        </pc:spChg>
        <pc:spChg chg="add mod">
          <ac:chgData name="hakan sarac" userId="f414044db867300c" providerId="LiveId" clId="{7CCC9633-F1C9-4080-BCCE-209A97E23DFE}" dt="2018-08-08T12:35:28.251" v="662" actId="2711"/>
          <ac:spMkLst>
            <pc:docMk/>
            <pc:sldMk cId="3621926180" sldId="256"/>
            <ac:spMk id="19" creationId="{203CFCD5-95AD-43C3-8843-1C671DE7B158}"/>
          </ac:spMkLst>
        </pc:spChg>
        <pc:spChg chg="add del">
          <ac:chgData name="hakan sarac" userId="f414044db867300c" providerId="LiveId" clId="{7CCC9633-F1C9-4080-BCCE-209A97E23DFE}" dt="2018-08-08T11:39:14.806" v="15" actId="26606"/>
          <ac:spMkLst>
            <pc:docMk/>
            <pc:sldMk cId="3621926180" sldId="256"/>
            <ac:spMk id="20" creationId="{B9FF99BD-075F-4761-A995-6FC574BD25EA}"/>
          </ac:spMkLst>
        </pc:spChg>
        <pc:spChg chg="add del">
          <ac:chgData name="hakan sarac" userId="f414044db867300c" providerId="LiveId" clId="{7CCC9633-F1C9-4080-BCCE-209A97E23DFE}" dt="2018-08-08T11:39:14.806" v="15" actId="26606"/>
          <ac:spMkLst>
            <pc:docMk/>
            <pc:sldMk cId="3621926180" sldId="256"/>
            <ac:spMk id="21" creationId="{A7B21A54-9BA3-4EA9-B460-5A829ADD9051}"/>
          </ac:spMkLst>
        </pc:spChg>
        <pc:spChg chg="add del">
          <ac:chgData name="hakan sarac" userId="f414044db867300c" providerId="LiveId" clId="{7CCC9633-F1C9-4080-BCCE-209A97E23DFE}" dt="2018-08-08T11:39:14.806" v="15" actId="26606"/>
          <ac:spMkLst>
            <pc:docMk/>
            <pc:sldMk cId="3621926180" sldId="256"/>
            <ac:spMk id="22" creationId="{6FA8F714-B9D8-488A-8CCA-E9948FF913A9}"/>
          </ac:spMkLst>
        </pc:spChg>
        <pc:picChg chg="add mod">
          <ac:chgData name="hakan sarac" userId="f414044db867300c" providerId="LiveId" clId="{7CCC9633-F1C9-4080-BCCE-209A97E23DFE}" dt="2018-08-08T11:42:49.021" v="389" actId="1076"/>
          <ac:picMkLst>
            <pc:docMk/>
            <pc:sldMk cId="3621926180" sldId="256"/>
            <ac:picMk id="4" creationId="{4CF91A14-9E34-47DA-BC9C-3DE7AD3FA936}"/>
          </ac:picMkLst>
        </pc:picChg>
        <pc:picChg chg="add mod">
          <ac:chgData name="hakan sarac" userId="f414044db867300c" providerId="LiveId" clId="{7CCC9633-F1C9-4080-BCCE-209A97E23DFE}" dt="2018-08-08T11:53:29.915" v="441" actId="1076"/>
          <ac:picMkLst>
            <pc:docMk/>
            <pc:sldMk cId="3621926180" sldId="256"/>
            <ac:picMk id="7" creationId="{BABCB4FB-B431-4356-963F-017A7A8F8578}"/>
          </ac:picMkLst>
        </pc:picChg>
        <pc:picChg chg="add mod ord">
          <ac:chgData name="hakan sarac" userId="f414044db867300c" providerId="LiveId" clId="{7CCC9633-F1C9-4080-BCCE-209A97E23DFE}" dt="2018-08-08T12:13:11.700" v="451" actId="166"/>
          <ac:picMkLst>
            <pc:docMk/>
            <pc:sldMk cId="3621926180" sldId="256"/>
            <ac:picMk id="8" creationId="{0E7802B4-41C3-4374-98A8-D4DDF69A5B43}"/>
          </ac:picMkLst>
        </pc:picChg>
        <pc:picChg chg="add del">
          <ac:chgData name="hakan sarac" userId="f414044db867300c" providerId="LiveId" clId="{7CCC9633-F1C9-4080-BCCE-209A97E23DFE}" dt="2018-08-08T11:39:13.492" v="11" actId="26606"/>
          <ac:picMkLst>
            <pc:docMk/>
            <pc:sldMk cId="3621926180" sldId="256"/>
            <ac:picMk id="15" creationId="{75554383-98AF-4A47-BB65-705FAAA4BE6A}"/>
          </ac:picMkLst>
        </pc:picChg>
      </pc:sldChg>
      <pc:sldChg chg="addSp delSp modSp add setBg">
        <pc:chgData name="hakan sarac" userId="f414044db867300c" providerId="LiveId" clId="{7CCC9633-F1C9-4080-BCCE-209A97E23DFE}" dt="2018-08-13T10:42:26" v="3970" actId="20577"/>
        <pc:sldMkLst>
          <pc:docMk/>
          <pc:sldMk cId="984580371" sldId="257"/>
        </pc:sldMkLst>
        <pc:spChg chg="add mod">
          <ac:chgData name="hakan sarac" userId="f414044db867300c" providerId="LiveId" clId="{7CCC9633-F1C9-4080-BCCE-209A97E23DFE}" dt="2018-08-08T12:47:13.664" v="890" actId="113"/>
          <ac:spMkLst>
            <pc:docMk/>
            <pc:sldMk cId="984580371" sldId="257"/>
            <ac:spMk id="2" creationId="{3E68B92E-44BD-442E-BC28-B996E2A733D5}"/>
          </ac:spMkLst>
        </pc:spChg>
        <pc:spChg chg="add del">
          <ac:chgData name="hakan sarac" userId="f414044db867300c" providerId="LiveId" clId="{7CCC9633-F1C9-4080-BCCE-209A97E23DFE}" dt="2018-08-08T12:36:42.081" v="667" actId="478"/>
          <ac:spMkLst>
            <pc:docMk/>
            <pc:sldMk cId="984580371" sldId="257"/>
            <ac:spMk id="6" creationId="{EA06C84A-DCF5-437B-9C44-E30D81839A6F}"/>
          </ac:spMkLst>
        </pc:spChg>
        <pc:spChg chg="del">
          <ac:chgData name="hakan sarac" userId="f414044db867300c" providerId="LiveId" clId="{7CCC9633-F1C9-4080-BCCE-209A97E23DFE}" dt="2018-08-08T12:36:40.867" v="666" actId="478"/>
          <ac:spMkLst>
            <pc:docMk/>
            <pc:sldMk cId="984580371" sldId="257"/>
            <ac:spMk id="16" creationId="{EF257F21-7276-449C-8790-932D5EB46208}"/>
          </ac:spMkLst>
        </pc:spChg>
        <pc:spChg chg="del">
          <ac:chgData name="hakan sarac" userId="f414044db867300c" providerId="LiveId" clId="{7CCC9633-F1C9-4080-BCCE-209A97E23DFE}" dt="2018-08-08T12:36:39.361" v="665" actId="478"/>
          <ac:spMkLst>
            <pc:docMk/>
            <pc:sldMk cId="984580371" sldId="257"/>
            <ac:spMk id="19" creationId="{203CFCD5-95AD-43C3-8843-1C671DE7B158}"/>
          </ac:spMkLst>
        </pc:spChg>
        <pc:spChg chg="add mod">
          <ac:chgData name="hakan sarac" userId="f414044db867300c" providerId="LiveId" clId="{7CCC9633-F1C9-4080-BCCE-209A97E23DFE}" dt="2018-08-13T10:42:26" v="3970" actId="20577"/>
          <ac:spMkLst>
            <pc:docMk/>
            <pc:sldMk cId="984580371" sldId="257"/>
            <ac:spMk id="21" creationId="{BE603D65-0E79-4510-81DB-C522B94906D7}"/>
          </ac:spMkLst>
        </pc:spChg>
        <pc:picChg chg="mod">
          <ac:chgData name="hakan sarac" userId="f414044db867300c" providerId="LiveId" clId="{7CCC9633-F1C9-4080-BCCE-209A97E23DFE}" dt="2018-08-08T12:36:52.178" v="670" actId="1076"/>
          <ac:picMkLst>
            <pc:docMk/>
            <pc:sldMk cId="984580371" sldId="257"/>
            <ac:picMk id="4" creationId="{4CF91A14-9E34-47DA-BC9C-3DE7AD3FA936}"/>
          </ac:picMkLst>
        </pc:picChg>
        <pc:picChg chg="mod modCrop">
          <ac:chgData name="hakan sarac" userId="f414044db867300c" providerId="LiveId" clId="{7CCC9633-F1C9-4080-BCCE-209A97E23DFE}" dt="2018-08-08T12:34:32.813" v="652" actId="14861"/>
          <ac:picMkLst>
            <pc:docMk/>
            <pc:sldMk cId="984580371" sldId="257"/>
            <ac:picMk id="7" creationId="{BABCB4FB-B431-4356-963F-017A7A8F8578}"/>
          </ac:picMkLst>
        </pc:picChg>
        <pc:picChg chg="del mod">
          <ac:chgData name="hakan sarac" userId="f414044db867300c" providerId="LiveId" clId="{7CCC9633-F1C9-4080-BCCE-209A97E23DFE}" dt="2018-08-08T12:25:38.468" v="478" actId="478"/>
          <ac:picMkLst>
            <pc:docMk/>
            <pc:sldMk cId="984580371" sldId="257"/>
            <ac:picMk id="8" creationId="{0E7802B4-41C3-4374-98A8-D4DDF69A5B43}"/>
          </ac:picMkLst>
        </pc:picChg>
        <pc:picChg chg="add mod">
          <ac:chgData name="hakan sarac" userId="f414044db867300c" providerId="LiveId" clId="{7CCC9633-F1C9-4080-BCCE-209A97E23DFE}" dt="2018-08-08T12:28:08.938" v="564" actId="14861"/>
          <ac:picMkLst>
            <pc:docMk/>
            <pc:sldMk cId="984580371" sldId="257"/>
            <ac:picMk id="9" creationId="{3B6DCCE1-55D4-48B7-8BB0-F54A2B8476E9}"/>
          </ac:picMkLst>
        </pc:picChg>
        <pc:cxnChg chg="add del mod">
          <ac:chgData name="hakan sarac" userId="f414044db867300c" providerId="LiveId" clId="{7CCC9633-F1C9-4080-BCCE-209A97E23DFE}" dt="2018-08-08T12:43:26.390" v="753" actId="11529"/>
          <ac:cxnSpMkLst>
            <pc:docMk/>
            <pc:sldMk cId="984580371" sldId="257"/>
            <ac:cxnSpMk id="5" creationId="{95324E53-AC00-4D01-AB57-82F3FAB6833E}"/>
          </ac:cxnSpMkLst>
        </pc:cxnChg>
        <pc:cxnChg chg="add mod">
          <ac:chgData name="hakan sarac" userId="f414044db867300c" providerId="LiveId" clId="{7CCC9633-F1C9-4080-BCCE-209A97E23DFE}" dt="2018-08-08T12:50:26.254" v="900" actId="1076"/>
          <ac:cxnSpMkLst>
            <pc:docMk/>
            <pc:sldMk cId="984580371" sldId="257"/>
            <ac:cxnSpMk id="12" creationId="{CD953AED-5807-4DA7-B9FA-0247B6718842}"/>
          </ac:cxnSpMkLst>
        </pc:cxnChg>
        <pc:cxnChg chg="add del">
          <ac:chgData name="hakan sarac" userId="f414044db867300c" providerId="LiveId" clId="{7CCC9633-F1C9-4080-BCCE-209A97E23DFE}" dt="2018-08-08T12:46:39.544" v="883"/>
          <ac:cxnSpMkLst>
            <pc:docMk/>
            <pc:sldMk cId="984580371" sldId="257"/>
            <ac:cxnSpMk id="20" creationId="{AABAA07C-1071-48B8-9C1B-4810B5DC14A3}"/>
          </ac:cxnSpMkLst>
        </pc:cxnChg>
      </pc:sldChg>
      <pc:sldChg chg="addSp delSp modSp add setBg modAnim">
        <pc:chgData name="hakan sarac" userId="f414044db867300c" providerId="LiveId" clId="{7CCC9633-F1C9-4080-BCCE-209A97E23DFE}" dt="2018-08-13T09:52:22.099" v="3912"/>
        <pc:sldMkLst>
          <pc:docMk/>
          <pc:sldMk cId="687852931" sldId="258"/>
        </pc:sldMkLst>
        <pc:spChg chg="mod">
          <ac:chgData name="hakan sarac" userId="f414044db867300c" providerId="LiveId" clId="{7CCC9633-F1C9-4080-BCCE-209A97E23DFE}" dt="2018-08-08T12:51:32.479" v="927" actId="1076"/>
          <ac:spMkLst>
            <pc:docMk/>
            <pc:sldMk cId="687852931" sldId="258"/>
            <ac:spMk id="2" creationId="{3E68B92E-44BD-442E-BC28-B996E2A733D5}"/>
          </ac:spMkLst>
        </pc:spChg>
        <pc:spChg chg="add mod">
          <ac:chgData name="hakan sarac" userId="f414044db867300c" providerId="LiveId" clId="{7CCC9633-F1C9-4080-BCCE-209A97E23DFE}" dt="2018-08-13T09:50:23.907" v="3906" actId="20577"/>
          <ac:spMkLst>
            <pc:docMk/>
            <pc:sldMk cId="687852931" sldId="258"/>
            <ac:spMk id="11" creationId="{1EDEF417-7205-40F4-8E8F-20780F76515D}"/>
          </ac:spMkLst>
        </pc:spChg>
        <pc:spChg chg="del mod">
          <ac:chgData name="hakan sarac" userId="f414044db867300c" providerId="LiveId" clId="{7CCC9633-F1C9-4080-BCCE-209A97E23DFE}" dt="2018-08-09T08:17:50.387" v="930"/>
          <ac:spMkLst>
            <pc:docMk/>
            <pc:sldMk cId="687852931" sldId="258"/>
            <ac:spMk id="21" creationId="{BE603D65-0E79-4510-81DB-C522B94906D7}"/>
          </ac:spMkLst>
        </pc:spChg>
        <pc:picChg chg="add del mod">
          <ac:chgData name="hakan sarac" userId="f414044db867300c" providerId="LiveId" clId="{7CCC9633-F1C9-4080-BCCE-209A97E23DFE}" dt="2018-08-09T08:48:45.425" v="936" actId="478"/>
          <ac:picMkLst>
            <pc:docMk/>
            <pc:sldMk cId="687852931" sldId="258"/>
            <ac:picMk id="3" creationId="{D52E7DEB-3639-40CA-BB90-24A073AB3F85}"/>
          </ac:picMkLst>
        </pc:picChg>
        <pc:picChg chg="add mod">
          <ac:chgData name="hakan sarac" userId="f414044db867300c" providerId="LiveId" clId="{7CCC9633-F1C9-4080-BCCE-209A97E23DFE}" dt="2018-08-09T08:48:59.858" v="944" actId="14100"/>
          <ac:picMkLst>
            <pc:docMk/>
            <pc:sldMk cId="687852931" sldId="258"/>
            <ac:picMk id="6" creationId="{EAFB32E1-B829-4E45-AC2B-3ECC4D19F859}"/>
          </ac:picMkLst>
        </pc:picChg>
      </pc:sldChg>
      <pc:sldChg chg="addSp delSp modSp add setBg modAnim">
        <pc:chgData name="hakan sarac" userId="f414044db867300c" providerId="LiveId" clId="{7CCC9633-F1C9-4080-BCCE-209A97E23DFE}" dt="2018-08-13T09:52:39.897" v="3914"/>
        <pc:sldMkLst>
          <pc:docMk/>
          <pc:sldMk cId="3390559641" sldId="259"/>
        </pc:sldMkLst>
        <pc:spChg chg="mod">
          <ac:chgData name="hakan sarac" userId="f414044db867300c" providerId="LiveId" clId="{7CCC9633-F1C9-4080-BCCE-209A97E23DFE}" dt="2018-08-09T09:01:33.578" v="1027" actId="1076"/>
          <ac:spMkLst>
            <pc:docMk/>
            <pc:sldMk cId="3390559641" sldId="259"/>
            <ac:spMk id="2" creationId="{3E68B92E-44BD-442E-BC28-B996E2A733D5}"/>
          </ac:spMkLst>
        </pc:spChg>
        <pc:spChg chg="mod">
          <ac:chgData name="hakan sarac" userId="f414044db867300c" providerId="LiveId" clId="{7CCC9633-F1C9-4080-BCCE-209A97E23DFE}" dt="2018-08-12T19:27:00.323" v="3455" actId="20577"/>
          <ac:spMkLst>
            <pc:docMk/>
            <pc:sldMk cId="3390559641" sldId="259"/>
            <ac:spMk id="11" creationId="{1EDEF417-7205-40F4-8E8F-20780F76515D}"/>
          </ac:spMkLst>
        </pc:spChg>
        <pc:picChg chg="add del mod">
          <ac:chgData name="hakan sarac" userId="f414044db867300c" providerId="LiveId" clId="{7CCC9633-F1C9-4080-BCCE-209A97E23DFE}" dt="2018-08-09T09:40:57.623" v="1034" actId="478"/>
          <ac:picMkLst>
            <pc:docMk/>
            <pc:sldMk cId="3390559641" sldId="259"/>
            <ac:picMk id="5" creationId="{0CFF97F5-43B7-4A56-93D5-CB7662F2F855}"/>
          </ac:picMkLst>
        </pc:picChg>
        <pc:picChg chg="del">
          <ac:chgData name="hakan sarac" userId="f414044db867300c" providerId="LiveId" clId="{7CCC9633-F1C9-4080-BCCE-209A97E23DFE}" dt="2018-08-09T09:37:22.073" v="1032" actId="478"/>
          <ac:picMkLst>
            <pc:docMk/>
            <pc:sldMk cId="3390559641" sldId="259"/>
            <ac:picMk id="6" creationId="{EAFB32E1-B829-4E45-AC2B-3ECC4D19F859}"/>
          </ac:picMkLst>
        </pc:picChg>
        <pc:picChg chg="add del mod">
          <ac:chgData name="hakan sarac" userId="f414044db867300c" providerId="LiveId" clId="{7CCC9633-F1C9-4080-BCCE-209A97E23DFE}" dt="2018-08-09T09:41:02.392" v="1042"/>
          <ac:picMkLst>
            <pc:docMk/>
            <pc:sldMk cId="3390559641" sldId="259"/>
            <ac:picMk id="10" creationId="{363C18EC-D560-4D01-928A-ED86888870B1}"/>
          </ac:picMkLst>
        </pc:picChg>
        <pc:picChg chg="add del mod">
          <ac:chgData name="hakan sarac" userId="f414044db867300c" providerId="LiveId" clId="{7CCC9633-F1C9-4080-BCCE-209A97E23DFE}" dt="2018-08-09T09:41:56.077" v="1052"/>
          <ac:picMkLst>
            <pc:docMk/>
            <pc:sldMk cId="3390559641" sldId="259"/>
            <ac:picMk id="14" creationId="{417A450A-15C3-401D-8969-4A5756CD1C64}"/>
          </ac:picMkLst>
        </pc:picChg>
        <pc:picChg chg="add mod">
          <ac:chgData name="hakan sarac" userId="f414044db867300c" providerId="LiveId" clId="{7CCC9633-F1C9-4080-BCCE-209A97E23DFE}" dt="2018-08-09T09:42:55.110" v="1056" actId="1076"/>
          <ac:picMkLst>
            <pc:docMk/>
            <pc:sldMk cId="3390559641" sldId="259"/>
            <ac:picMk id="16" creationId="{EC2502DC-F393-4FD2-AC85-2DCFC5AC6A3C}"/>
          </ac:picMkLst>
        </pc:picChg>
      </pc:sldChg>
      <pc:sldChg chg="addSp delSp modSp add setBg modAnim modNotesTx">
        <pc:chgData name="hakan sarac" userId="f414044db867300c" providerId="LiveId" clId="{7CCC9633-F1C9-4080-BCCE-209A97E23DFE}" dt="2018-08-13T09:53:18.489" v="3921"/>
        <pc:sldMkLst>
          <pc:docMk/>
          <pc:sldMk cId="1797830056" sldId="260"/>
        </pc:sldMkLst>
        <pc:spChg chg="add mod">
          <ac:chgData name="hakan sarac" userId="f414044db867300c" providerId="LiveId" clId="{7CCC9633-F1C9-4080-BCCE-209A97E23DFE}" dt="2018-08-09T11:25:19.794" v="1303" actId="20577"/>
          <ac:spMkLst>
            <pc:docMk/>
            <pc:sldMk cId="1797830056" sldId="260"/>
            <ac:spMk id="3" creationId="{C1C426CF-81C1-41AC-B813-B57EF2840764}"/>
          </ac:spMkLst>
        </pc:spChg>
        <pc:spChg chg="mod">
          <ac:chgData name="hakan sarac" userId="f414044db867300c" providerId="LiveId" clId="{7CCC9633-F1C9-4080-BCCE-209A97E23DFE}" dt="2018-08-09T13:12:37.705" v="1460" actId="20577"/>
          <ac:spMkLst>
            <pc:docMk/>
            <pc:sldMk cId="1797830056" sldId="260"/>
            <ac:spMk id="11" creationId="{1EDEF417-7205-40F4-8E8F-20780F76515D}"/>
          </ac:spMkLst>
        </pc:spChg>
        <pc:picChg chg="add mod">
          <ac:chgData name="hakan sarac" userId="f414044db867300c" providerId="LiveId" clId="{7CCC9633-F1C9-4080-BCCE-209A97E23DFE}" dt="2018-08-13T09:52:51.407" v="3917" actId="1076"/>
          <ac:picMkLst>
            <pc:docMk/>
            <pc:sldMk cId="1797830056" sldId="260"/>
            <ac:picMk id="6" creationId="{9812D7DF-D0A2-4ADA-9A62-A2C71422AD6C}"/>
          </ac:picMkLst>
        </pc:picChg>
        <pc:picChg chg="add mod">
          <ac:chgData name="hakan sarac" userId="f414044db867300c" providerId="LiveId" clId="{7CCC9633-F1C9-4080-BCCE-209A97E23DFE}" dt="2018-08-13T09:52:50.255" v="3916" actId="1076"/>
          <ac:picMkLst>
            <pc:docMk/>
            <pc:sldMk cId="1797830056" sldId="260"/>
            <ac:picMk id="10" creationId="{FDE9FB73-6754-447D-AAEF-99C15211E135}"/>
          </ac:picMkLst>
        </pc:picChg>
        <pc:picChg chg="del">
          <ac:chgData name="hakan sarac" userId="f414044db867300c" providerId="LiveId" clId="{7CCC9633-F1C9-4080-BCCE-209A97E23DFE}" dt="2018-08-09T13:15:32.797" v="1461" actId="478"/>
          <ac:picMkLst>
            <pc:docMk/>
            <pc:sldMk cId="1797830056" sldId="260"/>
            <ac:picMk id="16" creationId="{EC2502DC-F393-4FD2-AC85-2DCFC5AC6A3C}"/>
          </ac:picMkLst>
        </pc:picChg>
      </pc:sldChg>
      <pc:sldChg chg="addSp delSp modSp add setBg modAnim modNotesTx">
        <pc:chgData name="hakan sarac" userId="f414044db867300c" providerId="LiveId" clId="{7CCC9633-F1C9-4080-BCCE-209A97E23DFE}" dt="2018-08-13T10:58:07.489" v="4022" actId="1076"/>
        <pc:sldMkLst>
          <pc:docMk/>
          <pc:sldMk cId="4169343090" sldId="262"/>
        </pc:sldMkLst>
        <pc:spChg chg="mod">
          <ac:chgData name="hakan sarac" userId="f414044db867300c" providerId="LiveId" clId="{7CCC9633-F1C9-4080-BCCE-209A97E23DFE}" dt="2018-08-13T10:58:07.489" v="4022" actId="1076"/>
          <ac:spMkLst>
            <pc:docMk/>
            <pc:sldMk cId="4169343090" sldId="262"/>
            <ac:spMk id="2" creationId="{3E68B92E-44BD-442E-BC28-B996E2A733D5}"/>
          </ac:spMkLst>
        </pc:spChg>
        <pc:spChg chg="del mod">
          <ac:chgData name="hakan sarac" userId="f414044db867300c" providerId="LiveId" clId="{7CCC9633-F1C9-4080-BCCE-209A97E23DFE}" dt="2018-08-10T11:02:35.268" v="1921"/>
          <ac:spMkLst>
            <pc:docMk/>
            <pc:sldMk cId="4169343090" sldId="262"/>
            <ac:spMk id="3" creationId="{C1C426CF-81C1-41AC-B813-B57EF2840764}"/>
          </ac:spMkLst>
        </pc:spChg>
        <pc:spChg chg="mod">
          <ac:chgData name="hakan sarac" userId="f414044db867300c" providerId="LiveId" clId="{7CCC9633-F1C9-4080-BCCE-209A97E23DFE}" dt="2018-08-12T20:41:45.473" v="3691" actId="20577"/>
          <ac:spMkLst>
            <pc:docMk/>
            <pc:sldMk cId="4169343090" sldId="262"/>
            <ac:spMk id="11" creationId="{1EDEF417-7205-40F4-8E8F-20780F76515D}"/>
          </ac:spMkLst>
        </pc:spChg>
        <pc:spChg chg="add mod">
          <ac:chgData name="hakan sarac" userId="f414044db867300c" providerId="LiveId" clId="{7CCC9633-F1C9-4080-BCCE-209A97E23DFE}" dt="2018-08-11T10:29:01.122" v="2099" actId="20577"/>
          <ac:spMkLst>
            <pc:docMk/>
            <pc:sldMk cId="4169343090" sldId="262"/>
            <ac:spMk id="18" creationId="{337993A0-8F1C-4CE8-ACC5-195C48B5E646}"/>
          </ac:spMkLst>
        </pc:spChg>
        <pc:picChg chg="add del mod">
          <ac:chgData name="hakan sarac" userId="f414044db867300c" providerId="LiveId" clId="{7CCC9633-F1C9-4080-BCCE-209A97E23DFE}" dt="2018-08-09T11:40:32.449" v="1433" actId="478"/>
          <ac:picMkLst>
            <pc:docMk/>
            <pc:sldMk cId="4169343090" sldId="262"/>
            <ac:picMk id="6" creationId="{DEFBF926-10E8-4920-A056-7BBDFB26741F}"/>
          </ac:picMkLst>
        </pc:picChg>
        <pc:picChg chg="add del mod">
          <ac:chgData name="hakan sarac" userId="f414044db867300c" providerId="LiveId" clId="{7CCC9633-F1C9-4080-BCCE-209A97E23DFE}" dt="2018-08-11T08:42:14.476" v="1927" actId="478"/>
          <ac:picMkLst>
            <pc:docMk/>
            <pc:sldMk cId="4169343090" sldId="262"/>
            <ac:picMk id="10" creationId="{9EC160A4-8011-4349-9113-62B05F4F6D7A}"/>
          </ac:picMkLst>
        </pc:picChg>
        <pc:picChg chg="add del mod">
          <ac:chgData name="hakan sarac" userId="f414044db867300c" providerId="LiveId" clId="{7CCC9633-F1C9-4080-BCCE-209A97E23DFE}" dt="2018-08-11T08:42:14.039" v="1926" actId="478"/>
          <ac:picMkLst>
            <pc:docMk/>
            <pc:sldMk cId="4169343090" sldId="262"/>
            <ac:picMk id="14" creationId="{34F977C0-AEAE-4830-80FF-CB30FD868190}"/>
          </ac:picMkLst>
        </pc:picChg>
        <pc:picChg chg="del">
          <ac:chgData name="hakan sarac" userId="f414044db867300c" providerId="LiveId" clId="{7CCC9633-F1C9-4080-BCCE-209A97E23DFE}" dt="2018-08-09T11:36:03.773" v="1423" actId="478"/>
          <ac:picMkLst>
            <pc:docMk/>
            <pc:sldMk cId="4169343090" sldId="262"/>
            <ac:picMk id="16" creationId="{EC2502DC-F393-4FD2-AC85-2DCFC5AC6A3C}"/>
          </ac:picMkLst>
        </pc:picChg>
        <pc:picChg chg="add mod">
          <ac:chgData name="hakan sarac" userId="f414044db867300c" providerId="LiveId" clId="{7CCC9633-F1C9-4080-BCCE-209A97E23DFE}" dt="2018-08-11T10:32:13.974" v="2380" actId="1076"/>
          <ac:picMkLst>
            <pc:docMk/>
            <pc:sldMk cId="4169343090" sldId="262"/>
            <ac:picMk id="17" creationId="{7F7D49D9-4214-4EED-AC4E-98F97A2CE016}"/>
          </ac:picMkLst>
        </pc:picChg>
      </pc:sldChg>
      <pc:sldChg chg="addSp delSp modSp add setBg modAnim">
        <pc:chgData name="hakan sarac" userId="f414044db867300c" providerId="LiveId" clId="{7CCC9633-F1C9-4080-BCCE-209A97E23DFE}" dt="2018-08-13T09:53:39.271" v="3925"/>
        <pc:sldMkLst>
          <pc:docMk/>
          <pc:sldMk cId="1847335333" sldId="263"/>
        </pc:sldMkLst>
        <pc:spChg chg="mod">
          <ac:chgData name="hakan sarac" userId="f414044db867300c" providerId="LiveId" clId="{7CCC9633-F1C9-4080-BCCE-209A97E23DFE}" dt="2018-08-09T13:19:46.902" v="1595" actId="14100"/>
          <ac:spMkLst>
            <pc:docMk/>
            <pc:sldMk cId="1847335333" sldId="263"/>
            <ac:spMk id="3" creationId="{C1C426CF-81C1-41AC-B813-B57EF2840764}"/>
          </ac:spMkLst>
        </pc:spChg>
        <pc:spChg chg="mod">
          <ac:chgData name="hakan sarac" userId="f414044db867300c" providerId="LiveId" clId="{7CCC9633-F1C9-4080-BCCE-209A97E23DFE}" dt="2018-08-11T14:19:17.674" v="2706" actId="1076"/>
          <ac:spMkLst>
            <pc:docMk/>
            <pc:sldMk cId="1847335333" sldId="263"/>
            <ac:spMk id="11" creationId="{1EDEF417-7205-40F4-8E8F-20780F76515D}"/>
          </ac:spMkLst>
        </pc:spChg>
        <pc:picChg chg="add del mod">
          <ac:chgData name="hakan sarac" userId="f414044db867300c" providerId="LiveId" clId="{7CCC9633-F1C9-4080-BCCE-209A97E23DFE}" dt="2018-08-11T14:19:20.050" v="2711" actId="478"/>
          <ac:picMkLst>
            <pc:docMk/>
            <pc:sldMk cId="1847335333" sldId="263"/>
            <ac:picMk id="6" creationId="{1C3FF738-1245-4B21-9024-17524228232E}"/>
          </ac:picMkLst>
        </pc:picChg>
        <pc:picChg chg="add del mod">
          <ac:chgData name="hakan sarac" userId="f414044db867300c" providerId="LiveId" clId="{7CCC9633-F1C9-4080-BCCE-209A97E23DFE}" dt="2018-08-11T14:19:20.554" v="2712" actId="478"/>
          <ac:picMkLst>
            <pc:docMk/>
            <pc:sldMk cId="1847335333" sldId="263"/>
            <ac:picMk id="10" creationId="{BC7F7691-0078-4820-AE94-7C6835913BDD}"/>
          </ac:picMkLst>
        </pc:picChg>
        <pc:picChg chg="add del mod">
          <ac:chgData name="hakan sarac" userId="f414044db867300c" providerId="LiveId" clId="{7CCC9633-F1C9-4080-BCCE-209A97E23DFE}" dt="2018-08-11T14:19:19.571" v="2710"/>
          <ac:picMkLst>
            <pc:docMk/>
            <pc:sldMk cId="1847335333" sldId="263"/>
            <ac:picMk id="14" creationId="{3593A0A1-90D5-47F5-AC01-D98D7001FD95}"/>
          </ac:picMkLst>
        </pc:picChg>
        <pc:picChg chg="del">
          <ac:chgData name="hakan sarac" userId="f414044db867300c" providerId="LiveId" clId="{7CCC9633-F1C9-4080-BCCE-209A97E23DFE}" dt="2018-08-09T13:21:05.571" v="1752" actId="478"/>
          <ac:picMkLst>
            <pc:docMk/>
            <pc:sldMk cId="1847335333" sldId="263"/>
            <ac:picMk id="16" creationId="{EC2502DC-F393-4FD2-AC85-2DCFC5AC6A3C}"/>
          </ac:picMkLst>
        </pc:picChg>
      </pc:sldChg>
      <pc:sldChg chg="addSp delSp modSp add del setBg">
        <pc:chgData name="hakan sarac" userId="f414044db867300c" providerId="LiveId" clId="{7CCC9633-F1C9-4080-BCCE-209A97E23DFE}" dt="2018-08-13T09:53:54.240" v="3926" actId="2696"/>
        <pc:sldMkLst>
          <pc:docMk/>
          <pc:sldMk cId="1997471682" sldId="264"/>
        </pc:sldMkLst>
        <pc:spChg chg="add mod">
          <ac:chgData name="hakan sarac" userId="f414044db867300c" providerId="LiveId" clId="{7CCC9633-F1C9-4080-BCCE-209A97E23DFE}" dt="2018-08-11T10:27:24.322" v="2030" actId="20577"/>
          <ac:spMkLst>
            <pc:docMk/>
            <pc:sldMk cId="1997471682" sldId="264"/>
            <ac:spMk id="10" creationId="{FC160BDB-5163-4713-8903-530451C05CF3}"/>
          </ac:spMkLst>
        </pc:spChg>
        <pc:spChg chg="mod">
          <ac:chgData name="hakan sarac" userId="f414044db867300c" providerId="LiveId" clId="{7CCC9633-F1C9-4080-BCCE-209A97E23DFE}" dt="2018-08-12T20:39:08.262" v="3463" actId="20577"/>
          <ac:spMkLst>
            <pc:docMk/>
            <pc:sldMk cId="1997471682" sldId="264"/>
            <ac:spMk id="11" creationId="{1EDEF417-7205-40F4-8E8F-20780F76515D}"/>
          </ac:spMkLst>
        </pc:spChg>
        <pc:picChg chg="del">
          <ac:chgData name="hakan sarac" userId="f414044db867300c" providerId="LiveId" clId="{7CCC9633-F1C9-4080-BCCE-209A97E23DFE}" dt="2018-08-11T10:33:15.714" v="2448" actId="478"/>
          <ac:picMkLst>
            <pc:docMk/>
            <pc:sldMk cId="1997471682" sldId="264"/>
            <ac:picMk id="17" creationId="{7F7D49D9-4214-4EED-AC4E-98F97A2CE016}"/>
          </ac:picMkLst>
        </pc:picChg>
      </pc:sldChg>
      <pc:sldChg chg="addSp delSp modSp add setBg modAnim">
        <pc:chgData name="hakan sarac" userId="f414044db867300c" providerId="LiveId" clId="{7CCC9633-F1C9-4080-BCCE-209A97E23DFE}" dt="2018-08-13T10:58:19.230" v="4024"/>
        <pc:sldMkLst>
          <pc:docMk/>
          <pc:sldMk cId="1209889829" sldId="265"/>
        </pc:sldMkLst>
        <pc:spChg chg="del mod">
          <ac:chgData name="hakan sarac" userId="f414044db867300c" providerId="LiveId" clId="{7CCC9633-F1C9-4080-BCCE-209A97E23DFE}" dt="2018-08-13T10:58:18.780" v="4023" actId="478"/>
          <ac:spMkLst>
            <pc:docMk/>
            <pc:sldMk cId="1209889829" sldId="265"/>
            <ac:spMk id="2" creationId="{3E68B92E-44BD-442E-BC28-B996E2A733D5}"/>
          </ac:spMkLst>
        </pc:spChg>
        <pc:spChg chg="add">
          <ac:chgData name="hakan sarac" userId="f414044db867300c" providerId="LiveId" clId="{7CCC9633-F1C9-4080-BCCE-209A97E23DFE}" dt="2018-08-13T10:58:19.230" v="4024"/>
          <ac:spMkLst>
            <pc:docMk/>
            <pc:sldMk cId="1209889829" sldId="265"/>
            <ac:spMk id="10" creationId="{32AAFFC9-20E6-4B56-8477-B97F42B8F7DC}"/>
          </ac:spMkLst>
        </pc:spChg>
        <pc:spChg chg="mod">
          <ac:chgData name="hakan sarac" userId="f414044db867300c" providerId="LiveId" clId="{7CCC9633-F1C9-4080-BCCE-209A97E23DFE}" dt="2018-08-11T12:52:26.927" v="2677" actId="14100"/>
          <ac:spMkLst>
            <pc:docMk/>
            <pc:sldMk cId="1209889829" sldId="265"/>
            <ac:spMk id="11" creationId="{1EDEF417-7205-40F4-8E8F-20780F76515D}"/>
          </ac:spMkLst>
        </pc:spChg>
        <pc:spChg chg="mod">
          <ac:chgData name="hakan sarac" userId="f414044db867300c" providerId="LiveId" clId="{7CCC9633-F1C9-4080-BCCE-209A97E23DFE}" dt="2018-08-11T12:51:20.666" v="2551" actId="20577"/>
          <ac:spMkLst>
            <pc:docMk/>
            <pc:sldMk cId="1209889829" sldId="265"/>
            <ac:spMk id="18" creationId="{337993A0-8F1C-4CE8-ACC5-195C48B5E646}"/>
          </ac:spMkLst>
        </pc:spChg>
      </pc:sldChg>
      <pc:sldChg chg="addSp delSp modSp add setBg modAnim">
        <pc:chgData name="hakan sarac" userId="f414044db867300c" providerId="LiveId" clId="{7CCC9633-F1C9-4080-BCCE-209A97E23DFE}" dt="2018-08-13T11:01:21.514" v="4080" actId="20577"/>
        <pc:sldMkLst>
          <pc:docMk/>
          <pc:sldMk cId="1595655419" sldId="267"/>
        </pc:sldMkLst>
        <pc:spChg chg="del mod">
          <ac:chgData name="hakan sarac" userId="f414044db867300c" providerId="LiveId" clId="{7CCC9633-F1C9-4080-BCCE-209A97E23DFE}" dt="2018-08-13T10:58:31.446" v="4027" actId="478"/>
          <ac:spMkLst>
            <pc:docMk/>
            <pc:sldMk cId="1595655419" sldId="267"/>
            <ac:spMk id="2" creationId="{3E68B92E-44BD-442E-BC28-B996E2A733D5}"/>
          </ac:spMkLst>
        </pc:spChg>
        <pc:spChg chg="add del">
          <ac:chgData name="hakan sarac" userId="f414044db867300c" providerId="LiveId" clId="{7CCC9633-F1C9-4080-BCCE-209A97E23DFE}" dt="2018-08-11T14:42:09.486" v="2800" actId="478"/>
          <ac:spMkLst>
            <pc:docMk/>
            <pc:sldMk cId="1595655419" sldId="267"/>
            <ac:spMk id="5" creationId="{A6FE0399-F0D3-4405-B5F7-D8E6CA53D840}"/>
          </ac:spMkLst>
        </pc:spChg>
        <pc:spChg chg="del mod">
          <ac:chgData name="hakan sarac" userId="f414044db867300c" providerId="LiveId" clId="{7CCC9633-F1C9-4080-BCCE-209A97E23DFE}" dt="2018-08-11T14:29:36.768" v="2797" actId="478"/>
          <ac:spMkLst>
            <pc:docMk/>
            <pc:sldMk cId="1595655419" sldId="267"/>
            <ac:spMk id="11" creationId="{1EDEF417-7205-40F4-8E8F-20780F76515D}"/>
          </ac:spMkLst>
        </pc:spChg>
        <pc:spChg chg="add mod">
          <ac:chgData name="hakan sarac" userId="f414044db867300c" providerId="LiveId" clId="{7CCC9633-F1C9-4080-BCCE-209A97E23DFE}" dt="2018-08-13T11:01:21.514" v="4080" actId="20577"/>
          <ac:spMkLst>
            <pc:docMk/>
            <pc:sldMk cId="1595655419" sldId="267"/>
            <ac:spMk id="16" creationId="{4C50722C-C6F5-4DC6-A12E-774E9BEB1EF4}"/>
          </ac:spMkLst>
        </pc:spChg>
        <pc:spChg chg="mod">
          <ac:chgData name="hakan sarac" userId="f414044db867300c" providerId="LiveId" clId="{7CCC9633-F1C9-4080-BCCE-209A97E23DFE}" dt="2018-08-11T14:28:45.384" v="2792" actId="20577"/>
          <ac:spMkLst>
            <pc:docMk/>
            <pc:sldMk cId="1595655419" sldId="267"/>
            <ac:spMk id="18" creationId="{337993A0-8F1C-4CE8-ACC5-195C48B5E646}"/>
          </ac:spMkLst>
        </pc:spChg>
        <pc:spChg chg="add">
          <ac:chgData name="hakan sarac" userId="f414044db867300c" providerId="LiveId" clId="{7CCC9633-F1C9-4080-BCCE-209A97E23DFE}" dt="2018-08-13T10:58:31.887" v="4028"/>
          <ac:spMkLst>
            <pc:docMk/>
            <pc:sldMk cId="1595655419" sldId="267"/>
            <ac:spMk id="19" creationId="{C3A6F217-A8D0-4F41-9960-8F9C4C5E6B2A}"/>
          </ac:spMkLst>
        </pc:spChg>
        <pc:picChg chg="add del mod">
          <ac:chgData name="hakan sarac" userId="f414044db867300c" providerId="LiveId" clId="{7CCC9633-F1C9-4080-BCCE-209A97E23DFE}" dt="2018-08-11T14:42:02.205" v="2798" actId="478"/>
          <ac:picMkLst>
            <pc:docMk/>
            <pc:sldMk cId="1595655419" sldId="267"/>
            <ac:picMk id="3" creationId="{CD357453-32F3-4681-B15C-37931595B9D3}"/>
          </ac:picMkLst>
        </pc:picChg>
        <pc:picChg chg="add del mod">
          <ac:chgData name="hakan sarac" userId="f414044db867300c" providerId="LiveId" clId="{7CCC9633-F1C9-4080-BCCE-209A97E23DFE}" dt="2018-08-11T14:42:40.334" v="2805" actId="478"/>
          <ac:picMkLst>
            <pc:docMk/>
            <pc:sldMk cId="1595655419" sldId="267"/>
            <ac:picMk id="6" creationId="{47E36280-C24B-446D-90BA-25A169F717FD}"/>
          </ac:picMkLst>
        </pc:picChg>
        <pc:picChg chg="add del mod">
          <ac:chgData name="hakan sarac" userId="f414044db867300c" providerId="LiveId" clId="{7CCC9633-F1C9-4080-BCCE-209A97E23DFE}" dt="2018-08-11T14:42:48.215" v="2811"/>
          <ac:picMkLst>
            <pc:docMk/>
            <pc:sldMk cId="1595655419" sldId="267"/>
            <ac:picMk id="8" creationId="{E77E3B7C-A1DF-4FC9-A4A5-A199F5AC0A5E}"/>
          </ac:picMkLst>
        </pc:picChg>
        <pc:picChg chg="add del">
          <ac:chgData name="hakan sarac" userId="f414044db867300c" providerId="LiveId" clId="{7CCC9633-F1C9-4080-BCCE-209A97E23DFE}" dt="2018-08-11T14:43:11.030" v="2813"/>
          <ac:picMkLst>
            <pc:docMk/>
            <pc:sldMk cId="1595655419" sldId="267"/>
            <ac:picMk id="10" creationId="{780529C0-CDCD-4E1D-8563-A06E903B3FD5}"/>
          </ac:picMkLst>
        </pc:picChg>
        <pc:picChg chg="add del mod">
          <ac:chgData name="hakan sarac" userId="f414044db867300c" providerId="LiveId" clId="{7CCC9633-F1C9-4080-BCCE-209A97E23DFE}" dt="2018-08-11T14:43:38.637" v="2820" actId="478"/>
          <ac:picMkLst>
            <pc:docMk/>
            <pc:sldMk cId="1595655419" sldId="267"/>
            <ac:picMk id="13" creationId="{646C57A2-05D4-491E-ADB1-A60635560182}"/>
          </ac:picMkLst>
        </pc:picChg>
        <pc:picChg chg="del">
          <ac:chgData name="hakan sarac" userId="f414044db867300c" providerId="LiveId" clId="{7CCC9633-F1C9-4080-BCCE-209A97E23DFE}" dt="2018-08-11T14:25:24.672" v="2762" actId="478"/>
          <ac:picMkLst>
            <pc:docMk/>
            <pc:sldMk cId="1595655419" sldId="267"/>
            <ac:picMk id="17" creationId="{7F7D49D9-4214-4EED-AC4E-98F97A2CE016}"/>
          </ac:picMkLst>
        </pc:picChg>
      </pc:sldChg>
      <pc:sldChg chg="addSp delSp modSp add del setBg modAnim">
        <pc:chgData name="hakan sarac" userId="f414044db867300c" providerId="LiveId" clId="{7CCC9633-F1C9-4080-BCCE-209A97E23DFE}" dt="2018-08-13T11:21:25.730" v="4085" actId="2696"/>
        <pc:sldMkLst>
          <pc:docMk/>
          <pc:sldMk cId="4221067916" sldId="268"/>
        </pc:sldMkLst>
        <pc:spChg chg="del mod">
          <ac:chgData name="hakan sarac" userId="f414044db867300c" providerId="LiveId" clId="{7CCC9633-F1C9-4080-BCCE-209A97E23DFE}" dt="2018-08-13T10:58:41.155" v="4031" actId="478"/>
          <ac:spMkLst>
            <pc:docMk/>
            <pc:sldMk cId="4221067916" sldId="268"/>
            <ac:spMk id="2" creationId="{3E68B92E-44BD-442E-BC28-B996E2A733D5}"/>
          </ac:spMkLst>
        </pc:spChg>
        <pc:spChg chg="add">
          <ac:chgData name="hakan sarac" userId="f414044db867300c" providerId="LiveId" clId="{7CCC9633-F1C9-4080-BCCE-209A97E23DFE}" dt="2018-08-13T10:58:41.641" v="4032"/>
          <ac:spMkLst>
            <pc:docMk/>
            <pc:sldMk cId="4221067916" sldId="268"/>
            <ac:spMk id="14" creationId="{60DF3D5D-CA38-4F56-8002-FE05B028792F}"/>
          </ac:spMkLst>
        </pc:spChg>
        <pc:picChg chg="add del">
          <ac:chgData name="hakan sarac" userId="f414044db867300c" providerId="LiveId" clId="{7CCC9633-F1C9-4080-BCCE-209A97E23DFE}" dt="2018-08-11T14:46:48.693" v="3080"/>
          <ac:picMkLst>
            <pc:docMk/>
            <pc:sldMk cId="4221067916" sldId="268"/>
            <ac:picMk id="3" creationId="{327D2CC4-7FAA-4DDC-A0AA-335F2E7FE55B}"/>
          </ac:picMkLst>
        </pc:picChg>
        <pc:picChg chg="add del mod">
          <ac:chgData name="hakan sarac" userId="f414044db867300c" providerId="LiveId" clId="{7CCC9633-F1C9-4080-BCCE-209A97E23DFE}" dt="2018-08-12T12:19:15.308" v="3205" actId="478"/>
          <ac:picMkLst>
            <pc:docMk/>
            <pc:sldMk cId="4221067916" sldId="268"/>
            <ac:picMk id="5" creationId="{217F9E46-3D2A-400F-9B34-28335E9E925E}"/>
          </ac:picMkLst>
        </pc:picChg>
        <pc:picChg chg="add del mod">
          <ac:chgData name="hakan sarac" userId="f414044db867300c" providerId="LiveId" clId="{7CCC9633-F1C9-4080-BCCE-209A97E23DFE}" dt="2018-08-12T12:19:51.706" v="3209" actId="478"/>
          <ac:picMkLst>
            <pc:docMk/>
            <pc:sldMk cId="4221067916" sldId="268"/>
            <ac:picMk id="6" creationId="{F4EFDE2D-4F76-4DEE-B1BC-47464CE5A9FB}"/>
          </ac:picMkLst>
        </pc:picChg>
        <pc:picChg chg="add del mod">
          <ac:chgData name="hakan sarac" userId="f414044db867300c" providerId="LiveId" clId="{7CCC9633-F1C9-4080-BCCE-209A97E23DFE}" dt="2018-08-12T21:06:38.364" v="3692" actId="478"/>
          <ac:picMkLst>
            <pc:docMk/>
            <pc:sldMk cId="4221067916" sldId="268"/>
            <ac:picMk id="8" creationId="{C126A80F-D147-4564-9ED8-C35772B3BF4C}"/>
          </ac:picMkLst>
        </pc:picChg>
        <pc:picChg chg="add mod">
          <ac:chgData name="hakan sarac" userId="f414044db867300c" providerId="LiveId" clId="{7CCC9633-F1C9-4080-BCCE-209A97E23DFE}" dt="2018-08-12T21:06:47.692" v="3695" actId="1076"/>
          <ac:picMkLst>
            <pc:docMk/>
            <pc:sldMk cId="4221067916" sldId="268"/>
            <ac:picMk id="10" creationId="{E06CA774-89A4-4C60-B5BE-CAE533C9852F}"/>
          </ac:picMkLst>
        </pc:picChg>
        <pc:picChg chg="del mod">
          <ac:chgData name="hakan sarac" userId="f414044db867300c" providerId="LiveId" clId="{7CCC9633-F1C9-4080-BCCE-209A97E23DFE}" dt="2018-08-11T14:47:15.940" v="3082" actId="478"/>
          <ac:picMkLst>
            <pc:docMk/>
            <pc:sldMk cId="4221067916" sldId="268"/>
            <ac:picMk id="13" creationId="{646C57A2-05D4-491E-ADB1-A60635560182}"/>
          </ac:picMkLst>
        </pc:picChg>
      </pc:sldChg>
      <pc:sldChg chg="addSp delSp modSp add ord setBg modAnim">
        <pc:chgData name="hakan sarac" userId="f414044db867300c" providerId="LiveId" clId="{7CCC9633-F1C9-4080-BCCE-209A97E23DFE}" dt="2018-08-13T10:58:37.028" v="4030"/>
        <pc:sldMkLst>
          <pc:docMk/>
          <pc:sldMk cId="2756073789" sldId="269"/>
        </pc:sldMkLst>
        <pc:spChg chg="del mod">
          <ac:chgData name="hakan sarac" userId="f414044db867300c" providerId="LiveId" clId="{7CCC9633-F1C9-4080-BCCE-209A97E23DFE}" dt="2018-08-13T10:58:36.525" v="4029" actId="478"/>
          <ac:spMkLst>
            <pc:docMk/>
            <pc:sldMk cId="2756073789" sldId="269"/>
            <ac:spMk id="2" creationId="{3E68B92E-44BD-442E-BC28-B996E2A733D5}"/>
          </ac:spMkLst>
        </pc:spChg>
        <pc:spChg chg="add">
          <ac:chgData name="hakan sarac" userId="f414044db867300c" providerId="LiveId" clId="{7CCC9633-F1C9-4080-BCCE-209A97E23DFE}" dt="2018-08-13T10:58:37.028" v="4030"/>
          <ac:spMkLst>
            <pc:docMk/>
            <pc:sldMk cId="2756073789" sldId="269"/>
            <ac:spMk id="10" creationId="{DB32AD30-3B2B-490B-9C80-C58A3BFD95B3}"/>
          </ac:spMkLst>
        </pc:spChg>
        <pc:picChg chg="add mod">
          <ac:chgData name="hakan sarac" userId="f414044db867300c" providerId="LiveId" clId="{7CCC9633-F1C9-4080-BCCE-209A97E23DFE}" dt="2018-08-11T15:00:31.979" v="3204" actId="1076"/>
          <ac:picMkLst>
            <pc:docMk/>
            <pc:sldMk cId="2756073789" sldId="269"/>
            <ac:picMk id="3" creationId="{114F395D-F485-4DAC-874E-333DA8053C30}"/>
          </ac:picMkLst>
        </pc:picChg>
        <pc:picChg chg="del">
          <ac:chgData name="hakan sarac" userId="f414044db867300c" providerId="LiveId" clId="{7CCC9633-F1C9-4080-BCCE-209A97E23DFE}" dt="2018-08-11T15:00:20.562" v="3201" actId="478"/>
          <ac:picMkLst>
            <pc:docMk/>
            <pc:sldMk cId="2756073789" sldId="269"/>
            <ac:picMk id="5" creationId="{217F9E46-3D2A-400F-9B34-28335E9E925E}"/>
          </ac:picMkLst>
        </pc:picChg>
      </pc:sldChg>
      <pc:sldChg chg="addSp delSp modSp add del ord setBg modAnim">
        <pc:chgData name="hakan sarac" userId="f414044db867300c" providerId="LiveId" clId="{7CCC9633-F1C9-4080-BCCE-209A97E23DFE}" dt="2018-08-13T11:22:22.780" v="4087"/>
        <pc:sldMkLst>
          <pc:docMk/>
          <pc:sldMk cId="1418325875" sldId="270"/>
        </pc:sldMkLst>
        <pc:spChg chg="del">
          <ac:chgData name="hakan sarac" userId="f414044db867300c" providerId="LiveId" clId="{7CCC9633-F1C9-4080-BCCE-209A97E23DFE}" dt="2018-08-13T11:02:15.497" v="4082" actId="478"/>
          <ac:spMkLst>
            <pc:docMk/>
            <pc:sldMk cId="1418325875" sldId="270"/>
            <ac:spMk id="2" creationId="{3E68B92E-44BD-442E-BC28-B996E2A733D5}"/>
          </ac:spMkLst>
        </pc:spChg>
        <pc:spChg chg="add mod">
          <ac:chgData name="hakan sarac" userId="f414044db867300c" providerId="LiveId" clId="{7CCC9633-F1C9-4080-BCCE-209A97E23DFE}" dt="2018-08-11T14:55:01.927" v="3181" actId="1076"/>
          <ac:spMkLst>
            <pc:docMk/>
            <pc:sldMk cId="1418325875" sldId="270"/>
            <ac:spMk id="10" creationId="{70834F27-AD84-4F09-B3F6-B5EB17849999}"/>
          </ac:spMkLst>
        </pc:spChg>
        <pc:spChg chg="add mod">
          <ac:chgData name="hakan sarac" userId="f414044db867300c" providerId="LiveId" clId="{7CCC9633-F1C9-4080-BCCE-209A97E23DFE}" dt="2018-08-11T14:55:27.445" v="3187" actId="20577"/>
          <ac:spMkLst>
            <pc:docMk/>
            <pc:sldMk cId="1418325875" sldId="270"/>
            <ac:spMk id="11" creationId="{BFFDD9B7-604D-41DF-B7DD-9AF43BA6EA8F}"/>
          </ac:spMkLst>
        </pc:spChg>
        <pc:spChg chg="add mod">
          <ac:chgData name="hakan sarac" userId="f414044db867300c" providerId="LiveId" clId="{7CCC9633-F1C9-4080-BCCE-209A97E23DFE}" dt="2018-08-11T14:55:37.068" v="3191" actId="20577"/>
          <ac:spMkLst>
            <pc:docMk/>
            <pc:sldMk cId="1418325875" sldId="270"/>
            <ac:spMk id="13" creationId="{BA4B17B7-E222-4A1B-A682-C8440772F2A1}"/>
          </ac:spMkLst>
        </pc:spChg>
        <pc:spChg chg="add mod">
          <ac:chgData name="hakan sarac" userId="f414044db867300c" providerId="LiveId" clId="{7CCC9633-F1C9-4080-BCCE-209A97E23DFE}" dt="2018-08-11T14:56:03.953" v="3198" actId="1076"/>
          <ac:spMkLst>
            <pc:docMk/>
            <pc:sldMk cId="1418325875" sldId="270"/>
            <ac:spMk id="14" creationId="{749C339B-558F-4288-B025-50537DCDFBFC}"/>
          </ac:spMkLst>
        </pc:spChg>
        <pc:spChg chg="add mod">
          <ac:chgData name="hakan sarac" userId="f414044db867300c" providerId="LiveId" clId="{7CCC9633-F1C9-4080-BCCE-209A97E23DFE}" dt="2018-08-11T14:56:07.732" v="3199" actId="1076"/>
          <ac:spMkLst>
            <pc:docMk/>
            <pc:sldMk cId="1418325875" sldId="270"/>
            <ac:spMk id="15" creationId="{F9C2C109-F147-4BF6-87F2-B143BC887707}"/>
          </ac:spMkLst>
        </pc:spChg>
        <pc:spChg chg="add">
          <ac:chgData name="hakan sarac" userId="f414044db867300c" providerId="LiveId" clId="{7CCC9633-F1C9-4080-BCCE-209A97E23DFE}" dt="2018-08-13T11:02:15.824" v="4083"/>
          <ac:spMkLst>
            <pc:docMk/>
            <pc:sldMk cId="1418325875" sldId="270"/>
            <ac:spMk id="16" creationId="{9784C455-A72F-47D0-9FFA-7057B52C016C}"/>
          </ac:spMkLst>
        </pc:spChg>
        <pc:picChg chg="add mod">
          <ac:chgData name="hakan sarac" userId="f414044db867300c" providerId="LiveId" clId="{7CCC9633-F1C9-4080-BCCE-209A97E23DFE}" dt="2018-08-11T14:53:48.493" v="3157" actId="1076"/>
          <ac:picMkLst>
            <pc:docMk/>
            <pc:sldMk cId="1418325875" sldId="270"/>
            <ac:picMk id="3" creationId="{AC432941-0154-4839-B026-D8CD927DABA3}"/>
          </ac:picMkLst>
        </pc:picChg>
        <pc:picChg chg="del">
          <ac:chgData name="hakan sarac" userId="f414044db867300c" providerId="LiveId" clId="{7CCC9633-F1C9-4080-BCCE-209A97E23DFE}" dt="2018-08-11T14:53:38.004" v="3154" actId="478"/>
          <ac:picMkLst>
            <pc:docMk/>
            <pc:sldMk cId="1418325875" sldId="270"/>
            <ac:picMk id="5" creationId="{217F9E46-3D2A-400F-9B34-28335E9E925E}"/>
          </ac:picMkLst>
        </pc:picChg>
      </pc:sldChg>
      <pc:sldChg chg="add del">
        <pc:chgData name="hakan sarac" userId="f414044db867300c" providerId="LiveId" clId="{7CCC9633-F1C9-4080-BCCE-209A97E23DFE}" dt="2018-08-12T19:25:03.176" v="3442"/>
        <pc:sldMkLst>
          <pc:docMk/>
          <pc:sldMk cId="113384283" sldId="271"/>
        </pc:sldMkLst>
      </pc:sldChg>
      <pc:sldChg chg="modSp add del setBg">
        <pc:chgData name="hakan sarac" userId="f414044db867300c" providerId="LiveId" clId="{7CCC9633-F1C9-4080-BCCE-209A97E23DFE}" dt="2018-08-13T10:28:03.572" v="3961"/>
        <pc:sldMkLst>
          <pc:docMk/>
          <pc:sldMk cId="3281749210" sldId="271"/>
        </pc:sldMkLst>
        <pc:spChg chg="mod">
          <ac:chgData name="hakan sarac" userId="f414044db867300c" providerId="LiveId" clId="{7CCC9633-F1C9-4080-BCCE-209A97E23DFE}" dt="2018-08-12T12:23:52.744" v="3226" actId="14100"/>
          <ac:spMkLst>
            <pc:docMk/>
            <pc:sldMk cId="3281749210" sldId="271"/>
            <ac:spMk id="2" creationId="{3E68B92E-44BD-442E-BC28-B996E2A733D5}"/>
          </ac:spMkLst>
        </pc:spChg>
        <pc:spChg chg="mod">
          <ac:chgData name="hakan sarac" userId="f414044db867300c" providerId="LiveId" clId="{7CCC9633-F1C9-4080-BCCE-209A97E23DFE}" dt="2018-08-13T10:28:03.572" v="3961"/>
          <ac:spMkLst>
            <pc:docMk/>
            <pc:sldMk cId="3281749210" sldId="271"/>
            <ac:spMk id="21" creationId="{BE603D65-0E79-4510-81DB-C522B94906D7}"/>
          </ac:spMkLst>
        </pc:spChg>
      </pc:sldChg>
      <pc:sldChg chg="addSp delSp modSp add setBg modAnim">
        <pc:chgData name="hakan sarac" userId="f414044db867300c" providerId="LiveId" clId="{7CCC9633-F1C9-4080-BCCE-209A97E23DFE}" dt="2018-08-13T10:58:26.736" v="4026"/>
        <pc:sldMkLst>
          <pc:docMk/>
          <pc:sldMk cId="2907160996" sldId="272"/>
        </pc:sldMkLst>
        <pc:spChg chg="del mod">
          <ac:chgData name="hakan sarac" userId="f414044db867300c" providerId="LiveId" clId="{7CCC9633-F1C9-4080-BCCE-209A97E23DFE}" dt="2018-08-13T10:58:26.278" v="4025" actId="478"/>
          <ac:spMkLst>
            <pc:docMk/>
            <pc:sldMk cId="2907160996" sldId="272"/>
            <ac:spMk id="2" creationId="{3E68B92E-44BD-442E-BC28-B996E2A733D5}"/>
          </ac:spMkLst>
        </pc:spChg>
        <pc:spChg chg="add">
          <ac:chgData name="hakan sarac" userId="f414044db867300c" providerId="LiveId" clId="{7CCC9633-F1C9-4080-BCCE-209A97E23DFE}" dt="2018-08-13T10:58:26.736" v="4026"/>
          <ac:spMkLst>
            <pc:docMk/>
            <pc:sldMk cId="2907160996" sldId="272"/>
            <ac:spMk id="10" creationId="{547EEE77-FB98-48D8-A767-D1D8DAE754BF}"/>
          </ac:spMkLst>
        </pc:spChg>
        <pc:spChg chg="mod">
          <ac:chgData name="hakan sarac" userId="f414044db867300c" providerId="LiveId" clId="{7CCC9633-F1C9-4080-BCCE-209A97E23DFE}" dt="2018-08-13T09:54:37.180" v="3935" actId="20577"/>
          <ac:spMkLst>
            <pc:docMk/>
            <pc:sldMk cId="2907160996" sldId="272"/>
            <ac:spMk id="16" creationId="{4C50722C-C6F5-4DC6-A12E-774E9BEB1E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57ED1-54AA-49E9-B72B-7BBDB409E01D}"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60CE-44B3-4E71-A71B-E0F845278927}" type="slidenum">
              <a:rPr lang="en-US" smtClean="0"/>
              <a:t>‹#›</a:t>
            </a:fld>
            <a:endParaRPr lang="en-US"/>
          </a:p>
        </p:txBody>
      </p:sp>
    </p:spTree>
    <p:extLst>
      <p:ext uri="{BB962C8B-B14F-4D97-AF65-F5344CB8AC3E}">
        <p14:creationId xmlns:p14="http://schemas.microsoft.com/office/powerpoint/2010/main" val="20171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How to </a:t>
            </a:r>
            <a:r>
              <a:rPr lang="tr-TR" dirty="0" err="1"/>
              <a:t>achieve</a:t>
            </a:r>
            <a:r>
              <a:rPr lang="tr-TR" dirty="0"/>
              <a:t> </a:t>
            </a:r>
            <a:r>
              <a:rPr lang="tr-TR" dirty="0" err="1"/>
              <a:t>compact</a:t>
            </a:r>
            <a:r>
              <a:rPr lang="tr-TR" dirty="0"/>
              <a:t> </a:t>
            </a:r>
            <a:r>
              <a:rPr lang="tr-TR" dirty="0" err="1"/>
              <a:t>drive</a:t>
            </a:r>
            <a:r>
              <a:rPr lang="tr-TR" dirty="0"/>
              <a:t> </a:t>
            </a:r>
            <a:r>
              <a:rPr lang="tr-TR" dirty="0" err="1"/>
              <a:t>and</a:t>
            </a:r>
            <a:r>
              <a:rPr lang="tr-TR" dirty="0"/>
              <a:t> </a:t>
            </a:r>
            <a:r>
              <a:rPr lang="tr-TR" dirty="0" err="1"/>
              <a:t>cooling</a:t>
            </a:r>
            <a:r>
              <a:rPr lang="tr-TR" dirty="0"/>
              <a:t>?</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5</a:t>
            </a:fld>
            <a:endParaRPr lang="en-US"/>
          </a:p>
        </p:txBody>
      </p:sp>
    </p:spTree>
    <p:extLst>
      <p:ext uri="{BB962C8B-B14F-4D97-AF65-F5344CB8AC3E}">
        <p14:creationId xmlns:p14="http://schemas.microsoft.com/office/powerpoint/2010/main" val="196157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8kW</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7</a:t>
            </a:fld>
            <a:endParaRPr lang="en-US"/>
          </a:p>
        </p:txBody>
      </p:sp>
    </p:spTree>
    <p:extLst>
      <p:ext uri="{BB962C8B-B14F-4D97-AF65-F5344CB8AC3E}">
        <p14:creationId xmlns:p14="http://schemas.microsoft.com/office/powerpoint/2010/main" val="57684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8</a:t>
            </a:fld>
            <a:endParaRPr lang="en-US"/>
          </a:p>
        </p:txBody>
      </p:sp>
    </p:spTree>
    <p:extLst>
      <p:ext uri="{BB962C8B-B14F-4D97-AF65-F5344CB8AC3E}">
        <p14:creationId xmlns:p14="http://schemas.microsoft.com/office/powerpoint/2010/main" val="283014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9</a:t>
            </a:fld>
            <a:endParaRPr lang="en-US"/>
          </a:p>
        </p:txBody>
      </p:sp>
    </p:spTree>
    <p:extLst>
      <p:ext uri="{BB962C8B-B14F-4D97-AF65-F5344CB8AC3E}">
        <p14:creationId xmlns:p14="http://schemas.microsoft.com/office/powerpoint/2010/main" val="143424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10</a:t>
            </a:fld>
            <a:endParaRPr lang="en-US"/>
          </a:p>
        </p:txBody>
      </p:sp>
    </p:spTree>
    <p:extLst>
      <p:ext uri="{BB962C8B-B14F-4D97-AF65-F5344CB8AC3E}">
        <p14:creationId xmlns:p14="http://schemas.microsoft.com/office/powerpoint/2010/main" val="115754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11</a:t>
            </a:fld>
            <a:endParaRPr lang="en-US"/>
          </a:p>
        </p:txBody>
      </p:sp>
    </p:spTree>
    <p:extLst>
      <p:ext uri="{BB962C8B-B14F-4D97-AF65-F5344CB8AC3E}">
        <p14:creationId xmlns:p14="http://schemas.microsoft.com/office/powerpoint/2010/main" val="42685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12</a:t>
            </a:fld>
            <a:endParaRPr lang="en-US"/>
          </a:p>
        </p:txBody>
      </p:sp>
    </p:spTree>
    <p:extLst>
      <p:ext uri="{BB962C8B-B14F-4D97-AF65-F5344CB8AC3E}">
        <p14:creationId xmlns:p14="http://schemas.microsoft.com/office/powerpoint/2010/main" val="198908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B3D-F195-4F1F-AC79-02B57087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BD167-5FDD-4EB8-9E77-09F353EC4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DD71-30B1-46B5-8F0D-D48AB6BC5AAF}"/>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5" name="Footer Placeholder 4">
            <a:extLst>
              <a:ext uri="{FF2B5EF4-FFF2-40B4-BE49-F238E27FC236}">
                <a16:creationId xmlns:a16="http://schemas.microsoft.com/office/drawing/2014/main" id="{C9D821D9-0E77-41AE-B301-AE8D08B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09349-9A99-46A0-A9A2-58128097DD6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414572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2A04-30D0-469E-A706-B4E6CABCB7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36081-EDCB-4A76-A20A-91F826866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C802-55FA-48AD-B169-8FFCA8A9A8D1}"/>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5" name="Footer Placeholder 4">
            <a:extLst>
              <a:ext uri="{FF2B5EF4-FFF2-40B4-BE49-F238E27FC236}">
                <a16:creationId xmlns:a16="http://schemas.microsoft.com/office/drawing/2014/main" id="{FC3718CE-B64C-4F7D-8C68-0D272B615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D4D9-51D3-4EB1-B117-BDE3C37F320C}"/>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0062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4DB14-DE62-496C-94E4-7719C49D9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997A7-0F1B-4227-A53A-DEF19F221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29F2-03BB-4342-8B2A-0C1545FCDDA4}"/>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5" name="Footer Placeholder 4">
            <a:extLst>
              <a:ext uri="{FF2B5EF4-FFF2-40B4-BE49-F238E27FC236}">
                <a16:creationId xmlns:a16="http://schemas.microsoft.com/office/drawing/2014/main" id="{A4C9C69D-8095-4415-801B-F155BCFB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F9DF-E28C-4258-B7D2-68771211630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9987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253-9B19-4EE6-8770-4CFE8FFBC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42147-66DF-4AD0-88F4-D5A40F203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0BB38-A982-495A-96D0-E8FA54569BAE}"/>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5" name="Footer Placeholder 4">
            <a:extLst>
              <a:ext uri="{FF2B5EF4-FFF2-40B4-BE49-F238E27FC236}">
                <a16:creationId xmlns:a16="http://schemas.microsoft.com/office/drawing/2014/main" id="{FE00260E-8AC1-48C4-A2D1-4E85C83B0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094FF-A2A5-47FF-8984-B72925F0361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1089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9E4-41DE-42E4-A07C-CCE56ED1A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4E4-D806-481A-9777-98FA24E67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216A9-F81D-41F8-B910-4A27986C4D4C}"/>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5" name="Footer Placeholder 4">
            <a:extLst>
              <a:ext uri="{FF2B5EF4-FFF2-40B4-BE49-F238E27FC236}">
                <a16:creationId xmlns:a16="http://schemas.microsoft.com/office/drawing/2014/main" id="{8D187F94-B00C-427B-886F-6FA2BF7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236D-902A-4DB6-8C2C-8EE9F3B7A840}"/>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7834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332-7EB0-4D91-BDC3-292BDC083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F3340-1B56-4933-8866-33253E7FC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C6854-0AC8-42B4-93F8-1FDD812D98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2BC2E-ED71-4638-883C-D95EB2E79262}"/>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6" name="Footer Placeholder 5">
            <a:extLst>
              <a:ext uri="{FF2B5EF4-FFF2-40B4-BE49-F238E27FC236}">
                <a16:creationId xmlns:a16="http://schemas.microsoft.com/office/drawing/2014/main" id="{FAE90789-6DC2-4954-AB1D-EBDCCEFE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CD7D-F3C2-45FC-A3B4-6D15E85C3A9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56178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0FF-8BF1-48EB-918E-37BDE4706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6DEA0-2C50-42EB-95DE-474BA280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47A43-8686-4525-A3D1-6787D4C0D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EDB4C-DB31-4BF5-9E7B-9524EFF22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5E58C-5FA4-4AB4-8FEF-1A8964E2EF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8320-99F2-42FE-8A0C-98EA0BD11027}"/>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8" name="Footer Placeholder 7">
            <a:extLst>
              <a:ext uri="{FF2B5EF4-FFF2-40B4-BE49-F238E27FC236}">
                <a16:creationId xmlns:a16="http://schemas.microsoft.com/office/drawing/2014/main" id="{BEE7EF6A-2131-4FA1-B458-DF418BCEE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6D710-96FB-4F02-A511-6732E92FCB7F}"/>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4259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A60-7BF6-4E3F-B9BD-B6B79855D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AB032-5411-48E0-9A05-38D7B13F3C3E}"/>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4" name="Footer Placeholder 3">
            <a:extLst>
              <a:ext uri="{FF2B5EF4-FFF2-40B4-BE49-F238E27FC236}">
                <a16:creationId xmlns:a16="http://schemas.microsoft.com/office/drawing/2014/main" id="{E4464B5F-4F52-414B-9AD5-3B2C03E81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E9FA9-DCEA-4A4A-8164-F2B3378D9119}"/>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3240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DE01B-97C7-4CB6-856A-46812B5D92FE}"/>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3" name="Footer Placeholder 2">
            <a:extLst>
              <a:ext uri="{FF2B5EF4-FFF2-40B4-BE49-F238E27FC236}">
                <a16:creationId xmlns:a16="http://schemas.microsoft.com/office/drawing/2014/main" id="{1BEC2A0B-C0D1-439D-82F3-D1413396E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1CE37-BB24-4BF8-BEAB-04F03D3B839A}"/>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35621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8A4D-7B1F-4E78-8E9F-8DC963E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2AE2B-89DC-41C7-99F5-CC6F21BB8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9EAF-45A7-4E83-94C9-2EFE60D1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E937A-9382-4062-A420-F1F3ED12C95D}"/>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6" name="Footer Placeholder 5">
            <a:extLst>
              <a:ext uri="{FF2B5EF4-FFF2-40B4-BE49-F238E27FC236}">
                <a16:creationId xmlns:a16="http://schemas.microsoft.com/office/drawing/2014/main" id="{F71A476C-C661-42E7-B1A9-60863873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C5B98-9FDC-42F3-9ECD-CC9A05072AB1}"/>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2044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B4B-C66C-42A8-8036-1AF6EC01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57367-43C5-4576-83AE-92DFD5AC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4ABC0-3660-4DA0-B95D-66C45A97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23880-7424-4C92-A2C6-241A2CA2C116}"/>
              </a:ext>
            </a:extLst>
          </p:cNvPr>
          <p:cNvSpPr>
            <a:spLocks noGrp="1"/>
          </p:cNvSpPr>
          <p:nvPr>
            <p:ph type="dt" sz="half" idx="10"/>
          </p:nvPr>
        </p:nvSpPr>
        <p:spPr/>
        <p:txBody>
          <a:bodyPr/>
          <a:lstStyle/>
          <a:p>
            <a:fld id="{59F75422-24E1-48ED-8BA9-C4FD9C6AF1C9}" type="datetimeFigureOut">
              <a:rPr lang="en-US" smtClean="0"/>
              <a:t>8/8/2018</a:t>
            </a:fld>
            <a:endParaRPr lang="en-US"/>
          </a:p>
        </p:txBody>
      </p:sp>
      <p:sp>
        <p:nvSpPr>
          <p:cNvPr id="6" name="Footer Placeholder 5">
            <a:extLst>
              <a:ext uri="{FF2B5EF4-FFF2-40B4-BE49-F238E27FC236}">
                <a16:creationId xmlns:a16="http://schemas.microsoft.com/office/drawing/2014/main" id="{C44E6737-7B8A-48DE-84BD-985518B3E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8700-561D-47B8-A722-B28BFBA6E1C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42091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36B0-E724-48C7-9AE7-642FF351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B0D4B-4D90-4435-B6D4-C4E72CED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31454-CFDF-413A-8158-278EC6C5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75422-24E1-48ED-8BA9-C4FD9C6AF1C9}" type="datetimeFigureOut">
              <a:rPr lang="en-US" smtClean="0"/>
              <a:t>8/8/2018</a:t>
            </a:fld>
            <a:endParaRPr lang="en-US"/>
          </a:p>
        </p:txBody>
      </p:sp>
      <p:sp>
        <p:nvSpPr>
          <p:cNvPr id="5" name="Footer Placeholder 4">
            <a:extLst>
              <a:ext uri="{FF2B5EF4-FFF2-40B4-BE49-F238E27FC236}">
                <a16:creationId xmlns:a16="http://schemas.microsoft.com/office/drawing/2014/main" id="{4B8ECC7E-E6EA-428E-A240-3B7905D4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C6814-7981-45DD-8EDF-283BB53D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8FCB-E0EC-41EC-A6AB-A8429719D322}" type="slidenum">
              <a:rPr lang="en-US" smtClean="0"/>
              <a:t>‹#›</a:t>
            </a:fld>
            <a:endParaRPr lang="en-US"/>
          </a:p>
        </p:txBody>
      </p:sp>
    </p:spTree>
    <p:extLst>
      <p:ext uri="{BB962C8B-B14F-4D97-AF65-F5344CB8AC3E}">
        <p14:creationId xmlns:p14="http://schemas.microsoft.com/office/powerpoint/2010/main" val="88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kan.sarac@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 y="408338"/>
            <a:ext cx="3552415" cy="2317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4">
            <a:extLst>
              <a:ext uri="{FF2B5EF4-FFF2-40B4-BE49-F238E27FC236}">
                <a16:creationId xmlns:a16="http://schemas.microsoft.com/office/drawing/2014/main" id="{EF257F21-7276-449C-8790-932D5EB46208}"/>
              </a:ext>
            </a:extLst>
          </p:cNvPr>
          <p:cNvSpPr txBox="1">
            <a:spLocks noChangeArrowheads="1"/>
          </p:cNvSpPr>
          <p:nvPr/>
        </p:nvSpPr>
        <p:spPr bwMode="auto">
          <a:xfrm>
            <a:off x="1173319" y="2828835"/>
            <a:ext cx="9845361" cy="120032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defTabSz="4389438">
              <a:spcBef>
                <a:spcPct val="50000"/>
              </a:spcBef>
            </a:pP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Comparison of Inverter Topologies Suited for</a:t>
            </a:r>
            <a:r>
              <a:rPr lang="tr-TR" sz="36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Integrated Modular Motor Drive Applications</a:t>
            </a:r>
            <a:endParaRPr lang="en-US" sz="3600"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TextBox 5">
            <a:extLst>
              <a:ext uri="{FF2B5EF4-FFF2-40B4-BE49-F238E27FC236}">
                <a16:creationId xmlns:a16="http://schemas.microsoft.com/office/drawing/2014/main" id="{EA06C84A-DCF5-437B-9C44-E30D81839A6F}"/>
              </a:ext>
            </a:extLst>
          </p:cNvPr>
          <p:cNvSpPr txBox="1"/>
          <p:nvPr/>
        </p:nvSpPr>
        <p:spPr>
          <a:xfrm>
            <a:off x="3988340" y="933855"/>
            <a:ext cx="8122596" cy="14157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18th International Conference on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Electronics</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Motion Control</a:t>
            </a:r>
            <a:endParaRPr lang="en-US"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n w="0"/>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203CFCD5-95AD-43C3-8843-1C671DE7B158}"/>
              </a:ext>
            </a:extLst>
          </p:cNvPr>
          <p:cNvSpPr txBox="1"/>
          <p:nvPr/>
        </p:nvSpPr>
        <p:spPr>
          <a:xfrm>
            <a:off x="2284927" y="4267786"/>
            <a:ext cx="7622144" cy="1508105"/>
          </a:xfrm>
          <a:prstGeom prst="rect">
            <a:avLst/>
          </a:prstGeom>
          <a:noFill/>
        </p:spPr>
        <p:txBody>
          <a:bodyPr wrap="square" rtlCol="0">
            <a:spAutoFit/>
          </a:bodyPr>
          <a:lstStyle/>
          <a:p>
            <a:pPr algn="ctr"/>
            <a:r>
              <a:rPr lang="tr-TR" sz="2600" dirty="0">
                <a:latin typeface="Adobe Heiti Std R" panose="020B0400000000000000" pitchFamily="34" charset="-128"/>
                <a:ea typeface="Adobe Heiti Std R" panose="020B0400000000000000" pitchFamily="34" charset="-128"/>
                <a:cs typeface="Times New Roman" panose="02020603050405020304" pitchFamily="18" charset="0"/>
              </a:rPr>
              <a:t>Hakan SARA</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Ç</a:t>
            </a:r>
            <a:endParaRPr lang="tr-TR" sz="26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3"/>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15041" b="41051"/>
          <a:stretch/>
        </p:blipFill>
        <p:spPr bwMode="auto">
          <a:xfrm>
            <a:off x="8570127" y="5922180"/>
            <a:ext cx="3180885" cy="66400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E7802B4-41C3-4374-98A8-D4DDF69A5B4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26" t="28844" r="19983" b="32369"/>
          <a:stretch/>
        </p:blipFill>
        <p:spPr>
          <a:xfrm>
            <a:off x="440988" y="5858916"/>
            <a:ext cx="1940406" cy="790535"/>
          </a:xfrm>
          <a:prstGeom prst="rect">
            <a:avLst/>
          </a:prstGeom>
        </p:spPr>
      </p:pic>
    </p:spTree>
    <p:extLst>
      <p:ext uri="{BB962C8B-B14F-4D97-AF65-F5344CB8AC3E}">
        <p14:creationId xmlns:p14="http://schemas.microsoft.com/office/powerpoint/2010/main" val="36219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37993A0-8F1C-4CE8-ACC5-195C48B5E646}"/>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Results</a:t>
            </a:r>
            <a:endParaRPr lang="en-US" sz="3200" dirty="0">
              <a:latin typeface="Adobe Heiti Std R" panose="020B0400000000000000" pitchFamily="34" charset="-128"/>
              <a:ea typeface="Adobe Heiti Std R" panose="020B0400000000000000" pitchFamily="34" charset="-128"/>
            </a:endParaRPr>
          </a:p>
        </p:txBody>
      </p:sp>
      <p:sp>
        <p:nvSpPr>
          <p:cNvPr id="16" name="TextBox 15">
            <a:extLst>
              <a:ext uri="{FF2B5EF4-FFF2-40B4-BE49-F238E27FC236}">
                <a16:creationId xmlns:a16="http://schemas.microsoft.com/office/drawing/2014/main" id="{4C50722C-C6F5-4DC6-A12E-774E9BEB1EF4}"/>
              </a:ext>
            </a:extLst>
          </p:cNvPr>
          <p:cNvSpPr txBox="1"/>
          <p:nvPr/>
        </p:nvSpPr>
        <p:spPr>
          <a:xfrm>
            <a:off x="1615745" y="2148061"/>
            <a:ext cx="6226580" cy="412420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Loss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components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Efficiency</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frequency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Efficiency</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output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power</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9" name="TextBox 18">
            <a:extLst>
              <a:ext uri="{FF2B5EF4-FFF2-40B4-BE49-F238E27FC236}">
                <a16:creationId xmlns:a16="http://schemas.microsoft.com/office/drawing/2014/main" id="{C3A6F217-A8D0-4F41-9960-8F9C4C5E6B2A}"/>
              </a:ext>
            </a:extLst>
          </p:cNvPr>
          <p:cNvSpPr txBox="1"/>
          <p:nvPr/>
        </p:nvSpPr>
        <p:spPr>
          <a:xfrm>
            <a:off x="307758" y="128754"/>
            <a:ext cx="11076534"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159565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37993A0-8F1C-4CE8-ACC5-195C48B5E646}"/>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Results</a:t>
            </a:r>
            <a:endParaRPr lang="en-US" sz="3200" dirty="0">
              <a:latin typeface="Adobe Heiti Std R" panose="020B0400000000000000" pitchFamily="34" charset="-128"/>
              <a:ea typeface="Adobe Heiti Std R" panose="020B0400000000000000" pitchFamily="34" charset="-128"/>
            </a:endParaRPr>
          </a:p>
        </p:txBody>
      </p:sp>
      <p:pic>
        <p:nvPicPr>
          <p:cNvPr id="3" name="Picture 2">
            <a:extLst>
              <a:ext uri="{FF2B5EF4-FFF2-40B4-BE49-F238E27FC236}">
                <a16:creationId xmlns:a16="http://schemas.microsoft.com/office/drawing/2014/main" id="{AC432941-0154-4839-B026-D8CD927DABA3}"/>
              </a:ext>
            </a:extLst>
          </p:cNvPr>
          <p:cNvPicPr>
            <a:picLocks noChangeAspect="1"/>
          </p:cNvPicPr>
          <p:nvPr/>
        </p:nvPicPr>
        <p:blipFill>
          <a:blip r:embed="rId6"/>
          <a:stretch>
            <a:fillRect/>
          </a:stretch>
        </p:blipFill>
        <p:spPr>
          <a:xfrm>
            <a:off x="1890692" y="1583727"/>
            <a:ext cx="8410616" cy="4967669"/>
          </a:xfrm>
          <a:prstGeom prst="rect">
            <a:avLst/>
          </a:prstGeom>
        </p:spPr>
      </p:pic>
      <p:sp>
        <p:nvSpPr>
          <p:cNvPr id="10" name="TextBox 9">
            <a:extLst>
              <a:ext uri="{FF2B5EF4-FFF2-40B4-BE49-F238E27FC236}">
                <a16:creationId xmlns:a16="http://schemas.microsoft.com/office/drawing/2014/main" id="{70834F27-AD84-4F09-B3F6-B5EB17849999}"/>
              </a:ext>
            </a:extLst>
          </p:cNvPr>
          <p:cNvSpPr txBox="1"/>
          <p:nvPr/>
        </p:nvSpPr>
        <p:spPr>
          <a:xfrm>
            <a:off x="3218946" y="6307552"/>
            <a:ext cx="733440" cy="338554"/>
          </a:xfrm>
          <a:prstGeom prst="rect">
            <a:avLst/>
          </a:prstGeom>
          <a:noFill/>
        </p:spPr>
        <p:txBody>
          <a:bodyPr wrap="square" rtlCol="0">
            <a:spAutoFit/>
          </a:bodyPr>
          <a:lstStyle/>
          <a:p>
            <a:r>
              <a:rPr lang="tr-TR" sz="1600" b="1" dirty="0">
                <a:ea typeface="Adobe Heiti Std R" panose="020B0400000000000000" pitchFamily="34" charset="-128"/>
              </a:rPr>
              <a:t>10kHz</a:t>
            </a:r>
            <a:endParaRPr lang="en-US" sz="1100" b="1" dirty="0">
              <a:ea typeface="Adobe Heiti Std R" panose="020B0400000000000000" pitchFamily="34" charset="-128"/>
            </a:endParaRPr>
          </a:p>
        </p:txBody>
      </p:sp>
      <p:sp>
        <p:nvSpPr>
          <p:cNvPr id="11" name="TextBox 10">
            <a:extLst>
              <a:ext uri="{FF2B5EF4-FFF2-40B4-BE49-F238E27FC236}">
                <a16:creationId xmlns:a16="http://schemas.microsoft.com/office/drawing/2014/main" id="{BFFDD9B7-604D-41DF-B7DD-9AF43BA6EA8F}"/>
              </a:ext>
            </a:extLst>
          </p:cNvPr>
          <p:cNvSpPr txBox="1"/>
          <p:nvPr/>
        </p:nvSpPr>
        <p:spPr>
          <a:xfrm>
            <a:off x="4575286" y="6307552"/>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3" name="TextBox 12">
            <a:extLst>
              <a:ext uri="{FF2B5EF4-FFF2-40B4-BE49-F238E27FC236}">
                <a16:creationId xmlns:a16="http://schemas.microsoft.com/office/drawing/2014/main" id="{BA4B17B7-E222-4A1B-A682-C8440772F2A1}"/>
              </a:ext>
            </a:extLst>
          </p:cNvPr>
          <p:cNvSpPr txBox="1"/>
          <p:nvPr/>
        </p:nvSpPr>
        <p:spPr>
          <a:xfrm>
            <a:off x="5884819" y="6307552"/>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4" name="TextBox 13">
            <a:extLst>
              <a:ext uri="{FF2B5EF4-FFF2-40B4-BE49-F238E27FC236}">
                <a16:creationId xmlns:a16="http://schemas.microsoft.com/office/drawing/2014/main" id="{749C339B-558F-4288-B025-50537DCDFBFC}"/>
              </a:ext>
            </a:extLst>
          </p:cNvPr>
          <p:cNvSpPr txBox="1"/>
          <p:nvPr/>
        </p:nvSpPr>
        <p:spPr>
          <a:xfrm>
            <a:off x="7222438" y="6307552"/>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5" name="TextBox 14">
            <a:extLst>
              <a:ext uri="{FF2B5EF4-FFF2-40B4-BE49-F238E27FC236}">
                <a16:creationId xmlns:a16="http://schemas.microsoft.com/office/drawing/2014/main" id="{F9C2C109-F147-4BF6-87F2-B143BC887707}"/>
              </a:ext>
            </a:extLst>
          </p:cNvPr>
          <p:cNvSpPr txBox="1"/>
          <p:nvPr/>
        </p:nvSpPr>
        <p:spPr>
          <a:xfrm>
            <a:off x="8560057" y="6307552"/>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1418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37993A0-8F1C-4CE8-ACC5-195C48B5E646}"/>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Results</a:t>
            </a:r>
            <a:endParaRPr lang="en-US" sz="3200" dirty="0">
              <a:latin typeface="Adobe Heiti Std R" panose="020B0400000000000000" pitchFamily="34" charset="-128"/>
              <a:ea typeface="Adobe Heiti Std R" panose="020B0400000000000000" pitchFamily="34" charset="-128"/>
            </a:endParaRPr>
          </a:p>
        </p:txBody>
      </p:sp>
      <p:pic>
        <p:nvPicPr>
          <p:cNvPr id="3" name="Picture 2">
            <a:extLst>
              <a:ext uri="{FF2B5EF4-FFF2-40B4-BE49-F238E27FC236}">
                <a16:creationId xmlns:a16="http://schemas.microsoft.com/office/drawing/2014/main" id="{114F395D-F485-4DAC-874E-333DA8053C30}"/>
              </a:ext>
            </a:extLst>
          </p:cNvPr>
          <p:cNvPicPr>
            <a:picLocks noChangeAspect="1"/>
          </p:cNvPicPr>
          <p:nvPr/>
        </p:nvPicPr>
        <p:blipFill>
          <a:blip r:embed="rId6"/>
          <a:stretch>
            <a:fillRect/>
          </a:stretch>
        </p:blipFill>
        <p:spPr>
          <a:xfrm>
            <a:off x="1583435" y="1557991"/>
            <a:ext cx="8614539" cy="5088115"/>
          </a:xfrm>
          <a:prstGeom prst="rect">
            <a:avLst/>
          </a:prstGeom>
        </p:spPr>
      </p:pic>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75607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432150" y="188477"/>
            <a:ext cx="3238051"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References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244026"/>
            <a:ext cx="10415427" cy="4770537"/>
          </a:xfrm>
          <a:prstGeom prst="rect">
            <a:avLst/>
          </a:prstGeom>
          <a:noFill/>
        </p:spPr>
        <p:txBody>
          <a:bodyPr wrap="square" rtlCol="0">
            <a:spAutoFit/>
          </a:bodyPr>
          <a:lstStyle/>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[1]</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J. Wang, Y. Li and Y. Han, "Integrated Modular Motor Drive Design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WithGaNPowerFETs</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in IEEE Transactions on Industry Applications, vol. 51, no. 4, pp. 3198-3207, July-Aug. 2015.</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10.1109/TIA.2015.2413380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[2]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J. Wang and Y. Han, "A new concept of multilevel converter motor drive with modular design and split winding machine," 2014 Power and Energy Conference at Illinois (PECI), Champaign, IL, 2014, pp. 1-6.</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10.1109/PECI.2014.6804550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[3] 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März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Schletz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B.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Eckardt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S.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Egelkraut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Rauh</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integration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for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electric</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hybrid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vehicles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6th International Conference on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Nuremberg</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pp</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1-10.</a:t>
            </a: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[4]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N. R. Brown, T. M. Jahns and R. D. Lorenz, "Power Converter Design for an Integrated Modular Motor Drive," 2007 IEEE Industry Applications Annual Meeting, New Orleans, LA, 2007, pp. 1322-1328.</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10.1109/07IAS.2007.205</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[5]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T. M. Jahns and H. Dai, "The past, present, and future of power electronics integration technology in motor drives," in CPSS Transactions on Power Electronics and Applications, vol. 2, no. 3, pp. 197-216, Sept. 2017.</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10.24295/CPSSTPEA.2017.00019</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[6]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[Online]. Available: http://www.gansystems.com/. [Accessed: 15-Jan-2018].</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[7]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IGBTs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[Online].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Available</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https://www.infineon.com.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Accessed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07-Mar-2018].</a:t>
            </a:r>
            <a:endParaRPr lang="en-US"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p:txBody>
      </p:sp>
    </p:spTree>
    <p:extLst>
      <p:ext uri="{BB962C8B-B14F-4D97-AF65-F5344CB8AC3E}">
        <p14:creationId xmlns:p14="http://schemas.microsoft.com/office/powerpoint/2010/main" val="32817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898231" y="188477"/>
            <a:ext cx="2395538" cy="769441"/>
          </a:xfrm>
          <a:prstGeom prst="rect">
            <a:avLst/>
          </a:prstGeom>
          <a:noFill/>
        </p:spPr>
        <p:txBody>
          <a:bodyPr wrap="square" rtlCol="0">
            <a:spAutoFit/>
          </a:bodyPr>
          <a:lstStyle/>
          <a:p>
            <a:r>
              <a:rPr lang="en-US" sz="4400" b="1" dirty="0">
                <a:latin typeface="Adobe Heiti Std R" panose="020B0400000000000000" pitchFamily="34" charset="-128"/>
                <a:ea typeface="Adobe Heiti Std R" panose="020B0400000000000000" pitchFamily="34" charset="-128"/>
              </a:rPr>
              <a:t>Outline</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8582" y="1828800"/>
            <a:ext cx="10415427"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Introduction</a:t>
            </a:r>
          </a:p>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ntegrated</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odular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otor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D</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rive</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(IMMD)</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 Technology</a:t>
            </a: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Inverter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Evaluation &amp;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Results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Conclusions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References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9845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644151" y="188477"/>
            <a:ext cx="3584288"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Introduction</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ool&#10;&#10;Description generated with very high confidence">
            <a:extLst>
              <a:ext uri="{FF2B5EF4-FFF2-40B4-BE49-F238E27FC236}">
                <a16:creationId xmlns:a16="http://schemas.microsoft.com/office/drawing/2014/main" id="{EAFB32E1-B829-4E45-AC2B-3ECC4D19F859}"/>
              </a:ext>
            </a:extLst>
          </p:cNvPr>
          <p:cNvPicPr>
            <a:picLocks noChangeAspect="1"/>
          </p:cNvPicPr>
          <p:nvPr/>
        </p:nvPicPr>
        <p:blipFill>
          <a:blip r:embed="rId5"/>
          <a:stretch>
            <a:fillRect/>
          </a:stretch>
        </p:blipFill>
        <p:spPr>
          <a:xfrm>
            <a:off x="7343353" y="1583229"/>
            <a:ext cx="4213108" cy="2578462"/>
          </a:xfrm>
          <a:prstGeom prst="rect">
            <a:avLst/>
          </a:prstGeom>
        </p:spPr>
      </p:pic>
      <p:sp>
        <p:nvSpPr>
          <p:cNvPr id="11" name="TextBox 10">
            <a:extLst>
              <a:ext uri="{FF2B5EF4-FFF2-40B4-BE49-F238E27FC236}">
                <a16:creationId xmlns:a16="http://schemas.microsoft.com/office/drawing/2014/main" id="{1EDEF417-7205-40F4-8E8F-20780F76515D}"/>
              </a:ext>
            </a:extLst>
          </p:cNvPr>
          <p:cNvSpPr txBox="1"/>
          <p:nvPr/>
        </p:nvSpPr>
        <p:spPr>
          <a:xfrm>
            <a:off x="1586765" y="2059394"/>
            <a:ext cx="6114771" cy="215443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cable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effect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density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3489567" y="188477"/>
            <a:ext cx="5212865" cy="769441"/>
          </a:xfrm>
          <a:prstGeom prst="rect">
            <a:avLst/>
          </a:prstGeom>
          <a:noFill/>
        </p:spPr>
        <p:txBody>
          <a:bodyPr wrap="square" rtlCol="0">
            <a:spAutoFit/>
          </a:bodyPr>
          <a:lstStyle/>
          <a:p>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77240" y="2151726"/>
            <a:ext cx="6114771" cy="307776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Reduced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overall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Modular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structure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capability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6" name="Picture 15">
            <a:extLst>
              <a:ext uri="{FF2B5EF4-FFF2-40B4-BE49-F238E27FC236}">
                <a16:creationId xmlns:a16="http://schemas.microsoft.com/office/drawing/2014/main" id="{EC2502DC-F393-4FD2-AC85-2DCFC5AC6A3C}"/>
              </a:ext>
            </a:extLst>
          </p:cNvPr>
          <p:cNvPicPr>
            <a:picLocks noChangeAspect="1"/>
          </p:cNvPicPr>
          <p:nvPr/>
        </p:nvPicPr>
        <p:blipFill>
          <a:blip r:embed="rId5"/>
          <a:stretch>
            <a:fillRect/>
          </a:stretch>
        </p:blipFill>
        <p:spPr>
          <a:xfrm>
            <a:off x="6358304" y="1535641"/>
            <a:ext cx="5243146" cy="3786717"/>
          </a:xfrm>
          <a:prstGeom prst="rect">
            <a:avLst/>
          </a:prstGeom>
        </p:spPr>
      </p:pic>
    </p:spTree>
    <p:extLst>
      <p:ext uri="{BB962C8B-B14F-4D97-AF65-F5344CB8AC3E}">
        <p14:creationId xmlns:p14="http://schemas.microsoft.com/office/powerpoint/2010/main" val="339055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3489567" y="188477"/>
            <a:ext cx="5212865" cy="769441"/>
          </a:xfrm>
          <a:prstGeom prst="rect">
            <a:avLst/>
          </a:prstGeom>
          <a:noFill/>
        </p:spPr>
        <p:txBody>
          <a:bodyPr wrap="square" rtlCol="0">
            <a:spAutoFit/>
          </a:bodyPr>
          <a:lstStyle/>
          <a:p>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0" y="2151726"/>
            <a:ext cx="6114771" cy="255454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Mechanical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vibration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Compact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circuit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Cooling</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524314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Drive </a:t>
            </a:r>
            <a:r>
              <a:rPr lang="tr-TR" sz="3200" dirty="0" err="1">
                <a:latin typeface="Adobe Heiti Std R" panose="020B0400000000000000" pitchFamily="34" charset="-128"/>
                <a:ea typeface="Adobe Heiti Std R" panose="020B0400000000000000" pitchFamily="34" charset="-128"/>
              </a:rPr>
              <a:t>challenges</a:t>
            </a:r>
            <a:r>
              <a:rPr lang="tr-TR" sz="3200" dirty="0">
                <a:latin typeface="Adobe Heiti Std R" panose="020B0400000000000000" pitchFamily="34" charset="-128"/>
                <a:ea typeface="Adobe Heiti Std R" panose="020B0400000000000000" pitchFamily="34" charset="-128"/>
              </a:rPr>
              <a:t> in IMMD</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text on a black background&#10;&#10;Description generated with high confidence">
            <a:extLst>
              <a:ext uri="{FF2B5EF4-FFF2-40B4-BE49-F238E27FC236}">
                <a16:creationId xmlns:a16="http://schemas.microsoft.com/office/drawing/2014/main" id="{9812D7DF-D0A2-4ADA-9A62-A2C71422AD6C}"/>
              </a:ext>
            </a:extLst>
          </p:cNvPr>
          <p:cNvPicPr>
            <a:picLocks noChangeAspect="1"/>
          </p:cNvPicPr>
          <p:nvPr/>
        </p:nvPicPr>
        <p:blipFill>
          <a:blip r:embed="rId6"/>
          <a:stretch>
            <a:fillRect/>
          </a:stretch>
        </p:blipFill>
        <p:spPr>
          <a:xfrm>
            <a:off x="6095999" y="573197"/>
            <a:ext cx="5047960" cy="5047960"/>
          </a:xfrm>
          <a:prstGeom prst="rect">
            <a:avLst/>
          </a:prstGeom>
        </p:spPr>
      </p:pic>
      <p:pic>
        <p:nvPicPr>
          <p:cNvPr id="10" name="Picture 9" descr="A close up of a device&#10;&#10;Description generated with high confidence">
            <a:extLst>
              <a:ext uri="{FF2B5EF4-FFF2-40B4-BE49-F238E27FC236}">
                <a16:creationId xmlns:a16="http://schemas.microsoft.com/office/drawing/2014/main" id="{FDE9FB73-6754-447D-AAEF-99C15211E135}"/>
              </a:ext>
            </a:extLst>
          </p:cNvPr>
          <p:cNvPicPr>
            <a:picLocks noChangeAspect="1"/>
          </p:cNvPicPr>
          <p:nvPr/>
        </p:nvPicPr>
        <p:blipFill>
          <a:blip r:embed="rId7"/>
          <a:stretch>
            <a:fillRect/>
          </a:stretch>
        </p:blipFill>
        <p:spPr>
          <a:xfrm>
            <a:off x="7434186" y="4552296"/>
            <a:ext cx="3613731" cy="1671351"/>
          </a:xfrm>
          <a:prstGeom prst="rect">
            <a:avLst/>
          </a:prstGeom>
        </p:spPr>
      </p:pic>
    </p:spTree>
    <p:extLst>
      <p:ext uri="{BB962C8B-B14F-4D97-AF65-F5344CB8AC3E}">
        <p14:creationId xmlns:p14="http://schemas.microsoft.com/office/powerpoint/2010/main" val="179783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3489567" y="188477"/>
            <a:ext cx="5212865" cy="769441"/>
          </a:xfrm>
          <a:prstGeom prst="rect">
            <a:avLst/>
          </a:prstGeom>
          <a:noFill/>
        </p:spPr>
        <p:txBody>
          <a:bodyPr wrap="square" rtlCol="0">
            <a:spAutoFit/>
          </a:bodyPr>
          <a:lstStyle/>
          <a:p>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292387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Separately</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excited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coil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groups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can be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utilized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Various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configrations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can be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applied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Advantages</a:t>
            </a:r>
            <a:r>
              <a:rPr lang="tr-TR" sz="3200" dirty="0">
                <a:latin typeface="Adobe Heiti Std R" panose="020B0400000000000000" pitchFamily="34" charset="-128"/>
                <a:ea typeface="Adobe Heiti Std R" panose="020B0400000000000000" pitchFamily="34" charset="-128"/>
              </a:rPr>
              <a:t> </a:t>
            </a:r>
            <a:r>
              <a:rPr lang="tr-TR" sz="3200" dirty="0" err="1">
                <a:latin typeface="Adobe Heiti Std R" panose="020B0400000000000000" pitchFamily="34" charset="-128"/>
                <a:ea typeface="Adobe Heiti Std R" panose="020B0400000000000000" pitchFamily="34" charset="-128"/>
              </a:rPr>
              <a:t>that</a:t>
            </a:r>
            <a:r>
              <a:rPr lang="tr-TR" sz="3200" dirty="0">
                <a:latin typeface="Adobe Heiti Std R" panose="020B0400000000000000" pitchFamily="34" charset="-128"/>
                <a:ea typeface="Adobe Heiti Std R" panose="020B0400000000000000" pitchFamily="34" charset="-128"/>
              </a:rPr>
              <a:t> IMMD </a:t>
            </a:r>
            <a:r>
              <a:rPr lang="tr-TR" sz="3200" dirty="0" err="1">
                <a:latin typeface="Adobe Heiti Std R" panose="020B0400000000000000" pitchFamily="34" charset="-128"/>
                <a:ea typeface="Adobe Heiti Std R" panose="020B0400000000000000" pitchFamily="34" charset="-128"/>
              </a:rPr>
              <a:t>provides</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a logo&#10;&#10;Description generated with very high confidence">
            <a:extLst>
              <a:ext uri="{FF2B5EF4-FFF2-40B4-BE49-F238E27FC236}">
                <a16:creationId xmlns:a16="http://schemas.microsoft.com/office/drawing/2014/main" id="{1C3FF738-1245-4B21-9024-17524228232E}"/>
              </a:ext>
            </a:extLst>
          </p:cNvPr>
          <p:cNvPicPr>
            <a:picLocks noChangeAspect="1"/>
          </p:cNvPicPr>
          <p:nvPr/>
        </p:nvPicPr>
        <p:blipFill>
          <a:blip r:embed="rId5"/>
          <a:stretch>
            <a:fillRect/>
          </a:stretch>
        </p:blipFill>
        <p:spPr>
          <a:xfrm>
            <a:off x="7509456" y="3884620"/>
            <a:ext cx="3254152" cy="3254152"/>
          </a:xfrm>
          <a:prstGeom prst="rect">
            <a:avLst/>
          </a:prstGeom>
        </p:spPr>
      </p:pic>
      <p:pic>
        <p:nvPicPr>
          <p:cNvPr id="10" name="Picture 9">
            <a:extLst>
              <a:ext uri="{FF2B5EF4-FFF2-40B4-BE49-F238E27FC236}">
                <a16:creationId xmlns:a16="http://schemas.microsoft.com/office/drawing/2014/main" id="{BC7F7691-0078-4820-AE94-7C6835913BDD}"/>
              </a:ext>
            </a:extLst>
          </p:cNvPr>
          <p:cNvPicPr>
            <a:picLocks noChangeAspect="1"/>
          </p:cNvPicPr>
          <p:nvPr/>
        </p:nvPicPr>
        <p:blipFill>
          <a:blip r:embed="rId6"/>
          <a:stretch>
            <a:fillRect/>
          </a:stretch>
        </p:blipFill>
        <p:spPr>
          <a:xfrm>
            <a:off x="7250645" y="804925"/>
            <a:ext cx="3771773" cy="3771773"/>
          </a:xfrm>
          <a:prstGeom prst="rect">
            <a:avLst/>
          </a:prstGeom>
        </p:spPr>
      </p:pic>
    </p:spTree>
    <p:extLst>
      <p:ext uri="{BB962C8B-B14F-4D97-AF65-F5344CB8AC3E}">
        <p14:creationId xmlns:p14="http://schemas.microsoft.com/office/powerpoint/2010/main" val="184733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307758" y="128754"/>
            <a:ext cx="11076534"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15745" y="2148061"/>
            <a:ext cx="6086730" cy="344709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IGBT, 1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module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modules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4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modules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1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module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modules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7" name="Picture 16" descr="A picture containing text&#10;&#10;Description generated with high confidence">
            <a:extLst>
              <a:ext uri="{FF2B5EF4-FFF2-40B4-BE49-F238E27FC236}">
                <a16:creationId xmlns:a16="http://schemas.microsoft.com/office/drawing/2014/main" id="{7F7D49D9-4214-4EED-AC4E-98F97A2CE016}"/>
              </a:ext>
            </a:extLst>
          </p:cNvPr>
          <p:cNvPicPr>
            <a:picLocks noChangeAspect="1"/>
          </p:cNvPicPr>
          <p:nvPr/>
        </p:nvPicPr>
        <p:blipFill>
          <a:blip r:embed="rId6"/>
          <a:stretch>
            <a:fillRect/>
          </a:stretch>
        </p:blipFill>
        <p:spPr>
          <a:xfrm>
            <a:off x="7107673" y="1423245"/>
            <a:ext cx="4643339" cy="4643339"/>
          </a:xfrm>
          <a:prstGeom prst="rect">
            <a:avLst/>
          </a:prstGeom>
        </p:spPr>
      </p:pic>
      <p:sp>
        <p:nvSpPr>
          <p:cNvPr id="18" name="TextBox 17">
            <a:extLst>
              <a:ext uri="{FF2B5EF4-FFF2-40B4-BE49-F238E27FC236}">
                <a16:creationId xmlns:a16="http://schemas.microsoft.com/office/drawing/2014/main" id="{337993A0-8F1C-4CE8-ACC5-195C48B5E646}"/>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Evaluated</a:t>
            </a:r>
            <a:r>
              <a:rPr lang="tr-TR" sz="3200" dirty="0">
                <a:latin typeface="Adobe Heiti Std R" panose="020B0400000000000000" pitchFamily="34" charset="-128"/>
                <a:ea typeface="Adobe Heiti Std R" panose="020B0400000000000000" pitchFamily="34" charset="-128"/>
              </a:rPr>
              <a:t> </a:t>
            </a:r>
            <a:r>
              <a:rPr lang="tr-TR" sz="3200" dirty="0" err="1">
                <a:latin typeface="Adobe Heiti Std R" panose="020B0400000000000000" pitchFamily="34" charset="-128"/>
                <a:ea typeface="Adobe Heiti Std R" panose="020B0400000000000000" pitchFamily="34" charset="-128"/>
              </a:rPr>
              <a:t>Circuits</a:t>
            </a:r>
            <a:endParaRPr lang="en-US" sz="32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1693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15745" y="2148061"/>
            <a:ext cx="6226580" cy="307776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GaNs</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Better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thermal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performance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losses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will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be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remarked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7" name="Picture 16" descr="A picture containing text&#10;&#10;Description generated with high confidence">
            <a:extLst>
              <a:ext uri="{FF2B5EF4-FFF2-40B4-BE49-F238E27FC236}">
                <a16:creationId xmlns:a16="http://schemas.microsoft.com/office/drawing/2014/main" id="{7F7D49D9-4214-4EED-AC4E-98F97A2CE016}"/>
              </a:ext>
            </a:extLst>
          </p:cNvPr>
          <p:cNvPicPr>
            <a:picLocks noChangeAspect="1"/>
          </p:cNvPicPr>
          <p:nvPr/>
        </p:nvPicPr>
        <p:blipFill>
          <a:blip r:embed="rId6"/>
          <a:stretch>
            <a:fillRect/>
          </a:stretch>
        </p:blipFill>
        <p:spPr>
          <a:xfrm>
            <a:off x="7107673" y="1423245"/>
            <a:ext cx="4643339" cy="4643339"/>
          </a:xfrm>
          <a:prstGeom prst="rect">
            <a:avLst/>
          </a:prstGeom>
        </p:spPr>
      </p:pic>
      <p:sp>
        <p:nvSpPr>
          <p:cNvPr id="18" name="TextBox 17">
            <a:extLst>
              <a:ext uri="{FF2B5EF4-FFF2-40B4-BE49-F238E27FC236}">
                <a16:creationId xmlns:a16="http://schemas.microsoft.com/office/drawing/2014/main" id="{337993A0-8F1C-4CE8-ACC5-195C48B5E646}"/>
              </a:ext>
            </a:extLst>
          </p:cNvPr>
          <p:cNvSpPr txBox="1"/>
          <p:nvPr/>
        </p:nvSpPr>
        <p:spPr>
          <a:xfrm>
            <a:off x="919792" y="1130858"/>
            <a:ext cx="8719059"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Motivations</a:t>
            </a:r>
            <a:r>
              <a:rPr lang="tr-TR" sz="3200" dirty="0">
                <a:latin typeface="Adobe Heiti Std R" panose="020B0400000000000000" pitchFamily="34" charset="-128"/>
                <a:ea typeface="Adobe Heiti Std R" panose="020B0400000000000000" pitchFamily="34" charset="-128"/>
              </a:rPr>
              <a:t> for </a:t>
            </a:r>
            <a:r>
              <a:rPr lang="tr-TR" sz="3200" dirty="0" err="1">
                <a:latin typeface="Adobe Heiti Std R" panose="020B0400000000000000" pitchFamily="34" charset="-128"/>
                <a:ea typeface="Adobe Heiti Std R" panose="020B0400000000000000" pitchFamily="34" charset="-128"/>
              </a:rPr>
              <a:t>series&amp;parallel</a:t>
            </a:r>
            <a:r>
              <a:rPr lang="tr-TR" sz="3200" dirty="0">
                <a:latin typeface="Adobe Heiti Std R" panose="020B0400000000000000" pitchFamily="34" charset="-128"/>
                <a:ea typeface="Adobe Heiti Std R" panose="020B0400000000000000" pitchFamily="34" charset="-128"/>
              </a:rPr>
              <a:t> </a:t>
            </a:r>
            <a:r>
              <a:rPr lang="tr-TR" sz="3200" dirty="0" err="1">
                <a:latin typeface="Adobe Heiti Std R" panose="020B0400000000000000" pitchFamily="34" charset="-128"/>
                <a:ea typeface="Adobe Heiti Std R" panose="020B0400000000000000" pitchFamily="34" charset="-128"/>
              </a:rPr>
              <a:t>connections</a:t>
            </a:r>
            <a:endParaRPr lang="en-US" sz="3200" dirty="0">
              <a:latin typeface="Adobe Heiti Std R" panose="020B0400000000000000" pitchFamily="34" charset="-128"/>
              <a:ea typeface="Adobe Heiti Std R" panose="020B0400000000000000" pitchFamily="34" charset="-128"/>
            </a:endParaRPr>
          </a:p>
        </p:txBody>
      </p:sp>
      <p:sp>
        <p:nvSpPr>
          <p:cNvPr id="10" name="TextBox 9">
            <a:extLst>
              <a:ext uri="{FF2B5EF4-FFF2-40B4-BE49-F238E27FC236}">
                <a16:creationId xmlns:a16="http://schemas.microsoft.com/office/drawing/2014/main" id="{32AAFFC9-20E6-4B56-8477-B97F42B8F7D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12098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37993A0-8F1C-4CE8-ACC5-195C48B5E646}"/>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Results</a:t>
            </a:r>
            <a:endParaRPr lang="en-US" sz="3200" dirty="0">
              <a:latin typeface="Adobe Heiti Std R" panose="020B0400000000000000" pitchFamily="34" charset="-128"/>
              <a:ea typeface="Adobe Heiti Std R" panose="020B0400000000000000" pitchFamily="34" charset="-128"/>
            </a:endParaRPr>
          </a:p>
        </p:txBody>
      </p:sp>
      <p:sp>
        <p:nvSpPr>
          <p:cNvPr id="16" name="TextBox 15">
            <a:extLst>
              <a:ext uri="{FF2B5EF4-FFF2-40B4-BE49-F238E27FC236}">
                <a16:creationId xmlns:a16="http://schemas.microsoft.com/office/drawing/2014/main" id="{4C50722C-C6F5-4DC6-A12E-774E9BEB1EF4}"/>
              </a:ext>
            </a:extLst>
          </p:cNvPr>
          <p:cNvSpPr txBox="1"/>
          <p:nvPr/>
        </p:nvSpPr>
        <p:spPr>
          <a:xfrm>
            <a:off x="1615745" y="2148061"/>
            <a:ext cx="6226580" cy="412420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8kW</a:t>
            </a: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0.9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factor</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0.9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modulation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index</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547EEE77-FB98-48D8-A767-D1D8DAE754BF}"/>
              </a:ext>
            </a:extLst>
          </p:cNvPr>
          <p:cNvSpPr txBox="1"/>
          <p:nvPr/>
        </p:nvSpPr>
        <p:spPr>
          <a:xfrm>
            <a:off x="307758" y="128754"/>
            <a:ext cx="11076534"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90716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7174</TotalTime>
  <Words>571</Words>
  <Application>Microsoft Office PowerPoint</Application>
  <PresentationFormat>Widescreen</PresentationFormat>
  <Paragraphs>96</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Heiti Std R</vt: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sarac</dc:creator>
  <cp:lastModifiedBy>hakan sarac</cp:lastModifiedBy>
  <cp:revision>1</cp:revision>
  <dcterms:created xsi:type="dcterms:W3CDTF">2018-08-08T11:39:14Z</dcterms:created>
  <dcterms:modified xsi:type="dcterms:W3CDTF">2018-08-13T11:22:29Z</dcterms:modified>
</cp:coreProperties>
</file>