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90" r:id="rId2"/>
    <p:sldId id="494" r:id="rId3"/>
    <p:sldId id="495" r:id="rId4"/>
    <p:sldId id="4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50" d="100"/>
          <a:sy n="50" d="100"/>
        </p:scale>
        <p:origin x="60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11.9.2017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31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ugurm@metu.edu.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 (TMMS) Sistemi Tasarımı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21.09.2017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" y="156773"/>
            <a:ext cx="892248" cy="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124916" y="3912617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Ulusal Enerji Dönüşümü Kongresi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" y="146726"/>
            <a:ext cx="7995834" cy="13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Teknoloji İncelemesi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 ve Çıkarımlar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Gelecek Çalışmalar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Teknoloji İncelemesi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 ve Çıkarımlar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Gelecek Çalışmalar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18669</TotalTime>
  <Words>79</Words>
  <Application>Microsoft Office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 Uğur</cp:lastModifiedBy>
  <cp:revision>391</cp:revision>
  <dcterms:created xsi:type="dcterms:W3CDTF">2006-08-16T00:00:00Z</dcterms:created>
  <dcterms:modified xsi:type="dcterms:W3CDTF">2017-09-11T19:39:39Z</dcterms:modified>
</cp:coreProperties>
</file>