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90" r:id="rId2"/>
    <p:sldId id="388" r:id="rId3"/>
    <p:sldId id="494" r:id="rId4"/>
    <p:sldId id="515" r:id="rId5"/>
    <p:sldId id="497" r:id="rId6"/>
    <p:sldId id="498" r:id="rId7"/>
    <p:sldId id="504" r:id="rId8"/>
    <p:sldId id="501" r:id="rId9"/>
    <p:sldId id="506" r:id="rId10"/>
    <p:sldId id="508" r:id="rId11"/>
    <p:sldId id="514" r:id="rId12"/>
    <p:sldId id="507" r:id="rId13"/>
    <p:sldId id="509" r:id="rId14"/>
    <p:sldId id="510" r:id="rId15"/>
    <p:sldId id="511" r:id="rId16"/>
    <p:sldId id="502" r:id="rId17"/>
    <p:sldId id="512" r:id="rId18"/>
    <p:sldId id="513" r:id="rId19"/>
    <p:sldId id="4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30.05.2017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ower.eee.metu.edu.t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57" y="1520035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945524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21" y="3124024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97" y="1583603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673737"/>
            <a:ext cx="2721832" cy="1100966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638800" y="1106248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average current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53491" y="2636077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ripple voltage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86400" y="4504460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RMS current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56722" y="4152229"/>
            <a:ext cx="304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heating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25171" y="1140749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42679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7625"/>
            <a:ext cx="4572000" cy="32745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49" y="1208176"/>
            <a:ext cx="3682189" cy="2725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6" r="991" b="37842"/>
          <a:stretch/>
        </p:blipFill>
        <p:spPr>
          <a:xfrm>
            <a:off x="1447800" y="1649011"/>
            <a:ext cx="1567269" cy="17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94" y="1225916"/>
            <a:ext cx="5478396" cy="5289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131095"/>
            <a:ext cx="2855296" cy="1114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2928749" cy="2338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8" y="1304283"/>
            <a:ext cx="2928749" cy="2310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33800"/>
            <a:ext cx="3368163" cy="3110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564" y="3945927"/>
            <a:ext cx="3739508" cy="2854825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97131" y="962770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62598" y="951976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67630" y="1143000"/>
            <a:ext cx="568770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25871"/>
            <a:ext cx="2373399" cy="1860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23" y="2925871"/>
            <a:ext cx="2081188" cy="190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7" t="4007" r="3086" b="42000"/>
          <a:stretch/>
        </p:blipFill>
        <p:spPr>
          <a:xfrm>
            <a:off x="2458675" y="4976602"/>
            <a:ext cx="1752809" cy="17528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1206525"/>
            <a:ext cx="2758440" cy="27322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081" y="4066870"/>
            <a:ext cx="2740221" cy="22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98991" y="12954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Buraya bir çizim koyalım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ve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12197" y="3657600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86291" y="3035210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61" y="2667000"/>
            <a:ext cx="3552678" cy="3380190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34514" y="3179093"/>
            <a:ext cx="34423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güçte akımda/voltajda elde edildiğini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Device’ları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Hangi rengin hangi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yazalım</a:t>
            </a:r>
          </a:p>
          <a:p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Vektörel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koyalım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600200"/>
            <a:ext cx="764340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17849" y="2514600"/>
            <a:ext cx="3427172" cy="8312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Multi-disciplinary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3249" y="366774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1" y="1550864"/>
            <a:ext cx="1028769" cy="85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5898"/>
            <a:ext cx="1122328" cy="1563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9061" y="378255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3" y="1176858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26012" y="1219680"/>
            <a:ext cx="38031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24" y="3950368"/>
            <a:ext cx="2558716" cy="187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400" y="3899398"/>
            <a:ext cx="1964872" cy="19210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584" y="2594679"/>
            <a:ext cx="2728161" cy="3761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924" y="5900282"/>
            <a:ext cx="2558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63400" y="5884408"/>
            <a:ext cx="1960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797047"/>
            <a:ext cx="3867150" cy="191082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07545" y="4169646"/>
            <a:ext cx="7672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5562600" y="1556486"/>
            <a:ext cx="2691068" cy="2281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16440"/>
            <a:ext cx="3365770" cy="23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into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size reduction and optimum placement of components.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both units should be achieved simultaneously.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control electronics components are subjected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and vibration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808986"/>
            <a:ext cx="4597732" cy="18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130061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semiconductor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72" y="2210732"/>
            <a:ext cx="3291120" cy="2348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588608"/>
            <a:ext cx="2579934" cy="2278943"/>
          </a:xfrm>
          <a:prstGeom prst="rect">
            <a:avLst/>
          </a:prstGeom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00250" y="4907696"/>
            <a:ext cx="341430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availability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ratings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070989" y="2512369"/>
            <a:ext cx="33505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ds_on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junction temperature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tr-T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89919" y="1426345"/>
            <a:ext cx="3305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102016"/>
            <a:ext cx="4419600" cy="1771335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8105" y="3125605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types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89777" y="3562290"/>
            <a:ext cx="157722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lectrolytic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244299" y="3562290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103446" y="3962400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31" y="3992675"/>
            <a:ext cx="1088194" cy="113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61" y="3992557"/>
            <a:ext cx="1299539" cy="1167941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891461" y="3577369"/>
            <a:ext cx="1756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 Film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22" y="5852608"/>
            <a:ext cx="1486877" cy="911812"/>
          </a:xfrm>
          <a:prstGeom prst="rect">
            <a:avLst/>
          </a:prstGeom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21531" y="5302102"/>
            <a:ext cx="3305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ceramic (MLCC)</a:t>
            </a: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17052</TotalTime>
  <Words>799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336</cp:revision>
  <dcterms:created xsi:type="dcterms:W3CDTF">2006-08-16T00:00:00Z</dcterms:created>
  <dcterms:modified xsi:type="dcterms:W3CDTF">2017-05-30T11:19:31Z</dcterms:modified>
</cp:coreProperties>
</file>