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4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2566-8ED1-48AF-96C3-4F5057A8BB12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7D4D-2BEE-4B71-81D4-B465C30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86" y="1190894"/>
            <a:ext cx="1735799" cy="1719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918" y="2874519"/>
            <a:ext cx="1735799" cy="1719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190213" y="1230325"/>
            <a:ext cx="1735799" cy="1719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46345" y="2913950"/>
            <a:ext cx="1735799" cy="1719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369" b="7909"/>
          <a:stretch/>
        </p:blipFill>
        <p:spPr>
          <a:xfrm rot="16200000">
            <a:off x="391519" y="1831048"/>
            <a:ext cx="1521101" cy="1583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1542" b="7797"/>
          <a:stretch/>
        </p:blipFill>
        <p:spPr>
          <a:xfrm rot="5400000" flipH="1">
            <a:off x="1965845" y="1829544"/>
            <a:ext cx="1538943" cy="1583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2387" r="1" b="7909"/>
          <a:stretch/>
        </p:blipFill>
        <p:spPr>
          <a:xfrm rot="5400000">
            <a:off x="1974931" y="3349435"/>
            <a:ext cx="1520770" cy="1583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1542" b="7797"/>
          <a:stretch/>
        </p:blipFill>
        <p:spPr>
          <a:xfrm rot="16200000" flipH="1">
            <a:off x="382484" y="3355263"/>
            <a:ext cx="1538943" cy="15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ugurm</dc:creator>
  <cp:lastModifiedBy>ugurm</cp:lastModifiedBy>
  <cp:revision>1</cp:revision>
  <dcterms:created xsi:type="dcterms:W3CDTF">2017-05-29T19:50:24Z</dcterms:created>
  <dcterms:modified xsi:type="dcterms:W3CDTF">2017-05-29T19:57:51Z</dcterms:modified>
</cp:coreProperties>
</file>