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97" r:id="rId4"/>
    <p:sldId id="299" r:id="rId5"/>
    <p:sldId id="298" r:id="rId6"/>
    <p:sldId id="27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5BB"/>
    <a:srgbClr val="72A2B3"/>
    <a:srgbClr val="878786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8" autoAdjust="0"/>
    <p:restoredTop sz="76678" autoAdjust="0"/>
  </p:normalViewPr>
  <p:slideViewPr>
    <p:cSldViewPr snapToGrid="0" snapToObjects="1">
      <p:cViewPr varScale="1">
        <p:scale>
          <a:sx n="121" d="100"/>
          <a:sy n="121" d="100"/>
        </p:scale>
        <p:origin x="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5E0B0-ECA4-4AD9-955D-C242674DFFEA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DD5C9-B5A2-47F1-BC40-0D7BD2C5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19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86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64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51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45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01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5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7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2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1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5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1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5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6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4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6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856A2-34A9-1A42-B494-55A3DF12C1BD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3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ugur@earsis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mugur@earsis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blog.metu.edu.tr/ugur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ugurm\Desktop\gitthub\IMMD\GRW2017\Metu5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39667" r="15041" b="41051"/>
          <a:stretch/>
        </p:blipFill>
        <p:spPr bwMode="auto">
          <a:xfrm>
            <a:off x="2869299" y="5828278"/>
            <a:ext cx="3427172" cy="7600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796463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40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Literature</a:t>
            </a:r>
            <a:r>
              <a:rPr lang="tr-TR" sz="40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40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Survey</a:t>
            </a:r>
            <a:endParaRPr lang="tr-TR" sz="4000" b="1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tr-TR" sz="4000" b="1" dirty="0" err="1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</a:t>
            </a:r>
            <a:r>
              <a:rPr lang="tr-TR" sz="40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or</a:t>
            </a:r>
            <a:endParaRPr lang="tr-TR" sz="4000" b="1" dirty="0" smtClean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tr-TR" sz="40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40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Integrated</a:t>
            </a:r>
            <a:r>
              <a:rPr lang="tr-TR" sz="40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Modular Motor </a:t>
            </a:r>
            <a:r>
              <a:rPr lang="tr-TR" sz="40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Drives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8971" y="3726873"/>
            <a:ext cx="820782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Mesut Uğur</a:t>
            </a:r>
          </a:p>
          <a:p>
            <a:pPr algn="ctr"/>
            <a:endParaRPr lang="tr-TR" sz="2200" b="1" dirty="0" smtClean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tr-TR" sz="2200" b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26/02/2018</a:t>
            </a:r>
            <a:endParaRPr lang="tr-TR" sz="2200" b="1" dirty="0" smtClean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tr-TR" sz="2200" b="1" i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3"/>
              </a:rPr>
              <a:t>mugur@earsis.com</a:t>
            </a:r>
            <a:endParaRPr lang="en-US" sz="2200" i="1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2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403761"/>
            <a:ext cx="82078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The</a:t>
            </a:r>
            <a:r>
              <a:rPr lang="tr-TR" sz="32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idea of IMMD</a:t>
            </a:r>
            <a:endParaRPr lang="en-US" sz="32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8971" y="3423860"/>
            <a:ext cx="85310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The</a:t>
            </a:r>
            <a:r>
              <a:rPr lang="tr-T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first</a:t>
            </a:r>
            <a:r>
              <a:rPr lang="tr-T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idea of an </a:t>
            </a:r>
            <a:r>
              <a:rPr lang="tr-T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I</a:t>
            </a:r>
            <a:r>
              <a:rPr lang="tr-T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ntegrated</a:t>
            </a:r>
            <a:r>
              <a:rPr lang="tr-T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</a:t>
            </a:r>
            <a:r>
              <a:rPr lang="tr-T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odular </a:t>
            </a:r>
            <a:r>
              <a:rPr lang="tr-T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</a:t>
            </a:r>
            <a:r>
              <a:rPr lang="tr-T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otor </a:t>
            </a:r>
            <a:r>
              <a:rPr lang="tr-T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</a:t>
            </a:r>
            <a:r>
              <a:rPr lang="tr-T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rive as </a:t>
            </a:r>
            <a:r>
              <a:rPr lang="tr-T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we</a:t>
            </a:r>
            <a:r>
              <a:rPr lang="tr-T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know</a:t>
            </a:r>
            <a:r>
              <a:rPr lang="tr-T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of </a:t>
            </a:r>
            <a:r>
              <a:rPr lang="tr-T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was</a:t>
            </a:r>
            <a:r>
              <a:rPr lang="tr-T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brought</a:t>
            </a:r>
            <a:r>
              <a:rPr lang="tr-T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forward</a:t>
            </a:r>
            <a:r>
              <a:rPr lang="tr-T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in 2002.</a:t>
            </a:r>
            <a:endParaRPr lang="tr-TR" sz="2400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51" b="42414"/>
          <a:stretch/>
        </p:blipFill>
        <p:spPr>
          <a:xfrm>
            <a:off x="1143000" y="1299681"/>
            <a:ext cx="6858000" cy="128489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108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403761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University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of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Wisconsion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-Madison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8969" y="988813"/>
            <a:ext cx="8207830" cy="1182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Nathan C. Harris, Thomas M.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Jahns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Surong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Huang</a:t>
            </a:r>
            <a:r>
              <a:rPr lang="tr-T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tr-TR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tr-T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Lipo</a:t>
            </a:r>
            <a:r>
              <a:rPr lang="tr-T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2002, </a:t>
            </a:r>
            <a:r>
              <a:rPr lang="en-US" sz="2000" b="1" i="1" dirty="0" smtClean="0"/>
              <a:t>Integrated </a:t>
            </a:r>
            <a:r>
              <a:rPr lang="en-US" sz="2000" b="1" i="1" dirty="0"/>
              <a:t>Motor/Controller Drive for Automotive Water Pump </a:t>
            </a:r>
            <a:r>
              <a:rPr lang="en-US" sz="2000" b="1" i="1" dirty="0" smtClean="0"/>
              <a:t>Application</a:t>
            </a:r>
            <a:endParaRPr lang="en-US" sz="2000" b="1" i="1" dirty="0"/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10436"/>
            <a:ext cx="3760076" cy="209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138" y="1904110"/>
            <a:ext cx="5320862" cy="2288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9" y="4078483"/>
            <a:ext cx="3741059" cy="205883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649716" y="4417015"/>
            <a:ext cx="5494283" cy="2336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hardware, No 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modularization</a:t>
            </a:r>
            <a:r>
              <a:rPr lang="tr-TR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500W, 42VDC, 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5000rpm</a:t>
            </a:r>
            <a:r>
              <a:rPr lang="tr-TR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brushless machine topologies are discussed. Interior PM synchronous m/c is 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selected</a:t>
            </a:r>
            <a:r>
              <a:rPr lang="tr-TR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Six-switch PWM voltage-source inverter, power MOSFETs, integrated power electronics module (IPEM)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tr-TR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ower</a:t>
            </a:r>
            <a:r>
              <a:rPr lang="tr-TR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tr-TR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lectronics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side, physical layout, thermal management and EMI filter design are discussed</a:t>
            </a:r>
          </a:p>
        </p:txBody>
      </p:sp>
    </p:spTree>
    <p:extLst>
      <p:ext uri="{BB962C8B-B14F-4D97-AF65-F5344CB8AC3E}">
        <p14:creationId xmlns:p14="http://schemas.microsoft.com/office/powerpoint/2010/main" val="129278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403761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University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of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Wisconsion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-Madison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8969" y="988813"/>
            <a:ext cx="8207830" cy="1182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Stephanie I.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Mueller</a:t>
            </a:r>
            <a:r>
              <a:rPr lang="tr-T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tr-TR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MSc</a:t>
            </a:r>
            <a:r>
              <a:rPr lang="tr-T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Thesis</a:t>
            </a:r>
            <a:r>
              <a:rPr lang="tr-T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tr-TR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tr-TR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Professor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Greg F. </a:t>
            </a: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Nellis</a:t>
            </a:r>
            <a:endParaRPr lang="tr-TR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2005, </a:t>
            </a:r>
            <a:r>
              <a:rPr lang="en-US" sz="2000" b="1" i="1" dirty="0"/>
              <a:t>Model and Design of an Air-Cooled Thermal Management System for An Integrated Motor/Controller</a:t>
            </a:r>
            <a:endParaRPr lang="en-US" sz="2000" b="1" i="1" dirty="0"/>
          </a:p>
        </p:txBody>
      </p:sp>
      <p:pic>
        <p:nvPicPr>
          <p:cNvPr id="9" name="Picture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15" y="2171700"/>
            <a:ext cx="4014416" cy="2250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767" y="2171701"/>
            <a:ext cx="4138447" cy="22528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4582884" y="4733904"/>
            <a:ext cx="4572000" cy="14698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Modular permanent magnet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</a:t>
            </a:r>
            <a:endParaRPr lang="tr-TR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tr-T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ntegrated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electronics module (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IPEM)</a:t>
            </a:r>
            <a:endParaRPr lang="tr-TR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tr-T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xperimental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verification</a:t>
            </a:r>
            <a:r>
              <a:rPr lang="tr-T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tr-T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tr-TR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cores</a:t>
            </a:r>
            <a:r>
              <a:rPr lang="tr-T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19" y="4542902"/>
            <a:ext cx="3068485" cy="2248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701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403761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University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of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Wisconsion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-Madison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8969" y="988813"/>
            <a:ext cx="8207830" cy="116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Suman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Dwari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Leila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Thomas A. </a:t>
            </a: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Lipo</a:t>
            </a:r>
            <a:endParaRPr lang="tr-TR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2005, </a:t>
            </a:r>
            <a:r>
              <a:rPr lang="en-US" sz="2000" b="1" i="1" dirty="0"/>
              <a:t>Model and Design of an Air-Cooled Thermal Management System for An Integrated Motor/Controller</a:t>
            </a:r>
            <a:endParaRPr lang="en-US" sz="2000" b="1" i="1" dirty="0"/>
          </a:p>
        </p:txBody>
      </p:sp>
      <p:pic>
        <p:nvPicPr>
          <p:cNvPr id="9" name="Picture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15" y="2171700"/>
            <a:ext cx="4014416" cy="2250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767" y="2171701"/>
            <a:ext cx="4138447" cy="22528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4582884" y="4733904"/>
            <a:ext cx="4572000" cy="14698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Modular permanent magnet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</a:t>
            </a:r>
            <a:endParaRPr lang="tr-TR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tr-T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ntegrated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electronics module (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IPEM)</a:t>
            </a:r>
            <a:endParaRPr lang="tr-TR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tr-T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xperimental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verification</a:t>
            </a:r>
            <a:r>
              <a:rPr lang="tr-T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tr-T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tr-TR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cores</a:t>
            </a:r>
            <a:r>
              <a:rPr lang="tr-T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19" y="4542902"/>
            <a:ext cx="3068485" cy="2248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845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13268" y="5597929"/>
            <a:ext cx="3467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Mesut Uğur</a:t>
            </a:r>
          </a:p>
          <a:p>
            <a:pPr algn="r"/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mugur@earsis.com</a:t>
            </a:r>
            <a:endParaRPr lang="tr-T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https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://blog.metu.edu.tr/ugurm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58278" y="3923007"/>
            <a:ext cx="5155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b="1" dirty="0">
                <a:solidFill>
                  <a:srgbClr val="72A2B3"/>
                </a:solidFill>
              </a:rPr>
              <a:t>http://power.eee.metu.edu.tr/</a:t>
            </a:r>
            <a:endParaRPr lang="en-US" sz="2000" b="1" dirty="0">
              <a:solidFill>
                <a:srgbClr val="72A2B3"/>
              </a:solidFill>
            </a:endParaRPr>
          </a:p>
        </p:txBody>
      </p:sp>
      <p:pic>
        <p:nvPicPr>
          <p:cNvPr id="5" name="Picture 4" descr="C:\Users\ugurm\Desktop\gitthub\IMMD\GRW2017\Metu5.png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39667" r="15041" b="41051"/>
          <a:stretch/>
        </p:blipFill>
        <p:spPr bwMode="auto">
          <a:xfrm>
            <a:off x="1958278" y="2605509"/>
            <a:ext cx="5155042" cy="12469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3069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</TotalTime>
  <Words>238</Words>
  <Application>Microsoft Office PowerPoint</Application>
  <PresentationFormat>On-screen Show (4:3)</PresentationFormat>
  <Paragraphs>38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mesutto</cp:lastModifiedBy>
  <cp:revision>63</cp:revision>
  <dcterms:created xsi:type="dcterms:W3CDTF">2017-10-01T19:36:44Z</dcterms:created>
  <dcterms:modified xsi:type="dcterms:W3CDTF">2018-02-26T10:32:45Z</dcterms:modified>
</cp:coreProperties>
</file>