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5BB"/>
    <a:srgbClr val="72A2B3"/>
    <a:srgbClr val="87878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76678" autoAdjust="0"/>
  </p:normalViewPr>
  <p:slideViewPr>
    <p:cSldViewPr snapToGrid="0" snapToObjects="1">
      <p:cViewPr varScale="1">
        <p:scale>
          <a:sx n="117" d="100"/>
          <a:sy n="117" d="100"/>
        </p:scale>
        <p:origin x="11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5E0B0-ECA4-4AD9-955D-C242674DFFEA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DD5C9-B5A2-47F1-BC40-0D7BD2C5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1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52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01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2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97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2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81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58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0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5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7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2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1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6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4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6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856A2-34A9-1A42-B494-55A3DF12C1B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3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wer.eee.metu.edu.tr/" TargetMode="External"/><Relationship Id="rId5" Type="http://schemas.openxmlformats.org/officeDocument/2006/relationships/image" Target="../media/image2.png"/><Relationship Id="rId4" Type="http://schemas.openxmlformats.org/officeDocument/2006/relationships/hyperlink" Target="mailto:mesut.ugur@metu.edu.t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5" t="32126" r="20944" b="29573"/>
          <a:stretch/>
        </p:blipFill>
        <p:spPr>
          <a:xfrm>
            <a:off x="6994494" y="202579"/>
            <a:ext cx="2090057" cy="8572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2120822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cs typeface="Arial" panose="020B0604020202020204" pitchFamily="34" charset="0"/>
              </a:rPr>
              <a:t>Design </a:t>
            </a:r>
            <a:r>
              <a:rPr lang="tr-TR" sz="3200" b="1" dirty="0" smtClean="0">
                <a:solidFill>
                  <a:srgbClr val="0070C0"/>
                </a:solidFill>
                <a:cs typeface="Arial" panose="020B0604020202020204" pitchFamily="34" charset="0"/>
              </a:rPr>
              <a:t>o</a:t>
            </a:r>
            <a:r>
              <a:rPr lang="en-US" sz="3200" b="1" dirty="0" smtClean="0">
                <a:solidFill>
                  <a:srgbClr val="0070C0"/>
                </a:solidFill>
                <a:cs typeface="Arial" panose="020B0604020202020204" pitchFamily="34" charset="0"/>
              </a:rPr>
              <a:t>f </a:t>
            </a:r>
            <a:r>
              <a:rPr lang="tr-TR" sz="3200" b="1" dirty="0">
                <a:solidFill>
                  <a:srgbClr val="0070C0"/>
                </a:solidFill>
                <a:cs typeface="Arial" panose="020B0604020202020204" pitchFamily="34" charset="0"/>
              </a:rPr>
              <a:t>a</a:t>
            </a:r>
            <a:r>
              <a:rPr lang="en-US" sz="3200" b="1" dirty="0" smtClean="0">
                <a:solidFill>
                  <a:srgbClr val="0070C0"/>
                </a:solidFill>
                <a:cs typeface="Arial" panose="020B0604020202020204" pitchFamily="34" charset="0"/>
              </a:rPr>
              <a:t>n Integrated Modular Motor Drive (I</a:t>
            </a:r>
            <a:r>
              <a:rPr lang="tr-TR" sz="3200" b="1" dirty="0" smtClean="0">
                <a:solidFill>
                  <a:srgbClr val="0070C0"/>
                </a:solidFill>
                <a:cs typeface="Arial" panose="020B0604020202020204" pitchFamily="34" charset="0"/>
              </a:rPr>
              <a:t>MMD</a:t>
            </a:r>
            <a:r>
              <a:rPr lang="en-US" sz="3200" b="1" dirty="0" smtClean="0">
                <a:solidFill>
                  <a:srgbClr val="0070C0"/>
                </a:solidFill>
                <a:cs typeface="Arial" panose="020B0604020202020204" pitchFamily="34" charset="0"/>
              </a:rPr>
              <a:t>)</a:t>
            </a:r>
            <a:r>
              <a:rPr lang="tr-TR" sz="3200" b="1" dirty="0" smtClean="0">
                <a:solidFill>
                  <a:srgbClr val="0070C0"/>
                </a:solidFill>
                <a:cs typeface="Arial" panose="020B0604020202020204" pitchFamily="34" charset="0"/>
              </a:rPr>
              <a:t> f</a:t>
            </a:r>
            <a:r>
              <a:rPr lang="en-US" sz="3200" b="1" dirty="0" smtClean="0">
                <a:solidFill>
                  <a:srgbClr val="0070C0"/>
                </a:solidFill>
                <a:cs typeface="Arial" panose="020B0604020202020204" pitchFamily="34" charset="0"/>
              </a:rPr>
              <a:t>or Traction Applications</a:t>
            </a:r>
            <a:endParaRPr lang="en-US" sz="3200" b="1" dirty="0" smtClean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pic>
        <p:nvPicPr>
          <p:cNvPr id="8" name="Picture 7" descr="C:\Users\ugurm\Desktop\gitthub\IMMD\GRW2017\Metu5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2981557" y="6108490"/>
            <a:ext cx="3180885" cy="6640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1057031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Thesis</a:t>
            </a:r>
            <a:r>
              <a:rPr lang="tr-TR" sz="3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3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Proposal</a:t>
            </a:r>
            <a:r>
              <a:rPr lang="tr-TR" sz="3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3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Defense</a:t>
            </a:r>
            <a:endParaRPr lang="en-US" sz="3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2" y="91000"/>
            <a:ext cx="1080407" cy="10804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3707833"/>
            <a:ext cx="9144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600" dirty="0" smtClean="0">
                <a:solidFill>
                  <a:srgbClr val="002060"/>
                </a:solidFill>
                <a:cs typeface="Arial" panose="020B0604020202020204" pitchFamily="34" charset="0"/>
              </a:rPr>
              <a:t>Mesut Uğur</a:t>
            </a:r>
          </a:p>
          <a:p>
            <a:pPr algn="ctr"/>
            <a:r>
              <a:rPr lang="tr-TR" sz="2000" i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Department</a:t>
            </a:r>
            <a:r>
              <a:rPr lang="tr-TR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sz="2000" i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Electrical</a:t>
            </a:r>
            <a:r>
              <a:rPr lang="tr-TR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i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i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Electronics</a:t>
            </a:r>
            <a:r>
              <a:rPr lang="tr-TR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i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Engineering</a:t>
            </a:r>
            <a:endParaRPr lang="tr-TR" sz="2000" i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algn="ctr"/>
            <a:r>
              <a:rPr lang="tr-TR" sz="2000" i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Middle</a:t>
            </a:r>
            <a:r>
              <a:rPr lang="tr-TR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 East Technical </a:t>
            </a:r>
            <a:r>
              <a:rPr lang="tr-TR" sz="2000" i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Uni</a:t>
            </a:r>
            <a:r>
              <a:rPr lang="tr-TR" sz="2000" i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versity</a:t>
            </a:r>
            <a:endParaRPr lang="tr-TR" sz="2000" i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algn="ctr"/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algn="ctr"/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xx.05.2018</a:t>
            </a:r>
          </a:p>
          <a:p>
            <a:pPr algn="ctr"/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algn="ctr"/>
            <a:r>
              <a:rPr lang="tr-TR" sz="2400" b="1" i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Supervisor</a:t>
            </a:r>
            <a:r>
              <a:rPr lang="tr-TR" sz="2400" b="1" i="1" dirty="0" smtClean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tr-TR" sz="2400" i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Asst</a:t>
            </a:r>
            <a:r>
              <a:rPr lang="tr-TR" sz="24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. Prof. Dr. Ozan Keysan</a:t>
            </a:r>
            <a:endParaRPr lang="en-US" sz="2400" i="1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  <a:gs pos="5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16379" y="573902"/>
            <a:ext cx="8422820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6379" y="650102"/>
            <a:ext cx="842282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9018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References</a:t>
            </a:r>
            <a:endParaRPr lang="en-US" sz="30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54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4363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523" y="1646472"/>
            <a:ext cx="2068954" cy="20689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282301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esut.ugur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</p:txBody>
      </p:sp>
      <p:pic>
        <p:nvPicPr>
          <p:cNvPr id="7" name="Picture 6" descr="C:\Users\ugurm\Desktop\gitthub\IMMD\GRW2017\Metu5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2858414" y="5833500"/>
            <a:ext cx="3427172" cy="7054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0" y="6430222"/>
            <a:ext cx="915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power.eee.metu.edu.tr</a:t>
            </a:r>
            <a:endParaRPr lang="tr-TR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6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  <a:gs pos="5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16379" y="573902"/>
            <a:ext cx="8422820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6379" y="650102"/>
            <a:ext cx="842282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9018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Outline</a:t>
            </a:r>
            <a:endParaRPr lang="en-US" sz="30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379" y="1118507"/>
            <a:ext cx="842282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chemeClr val="accent5">
                    <a:lumMod val="75000"/>
                  </a:schemeClr>
                </a:solidFill>
              </a:rPr>
              <a:t>Motivation</a:t>
            </a:r>
            <a:endParaRPr lang="tr-TR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chemeClr val="accent5">
                    <a:lumMod val="75000"/>
                  </a:schemeClr>
                </a:solidFill>
              </a:rPr>
              <a:t>Literature</a:t>
            </a:r>
            <a:r>
              <a:rPr lang="tr-TR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sz="2400" dirty="0" err="1" smtClean="0">
                <a:solidFill>
                  <a:schemeClr val="accent5">
                    <a:lumMod val="75000"/>
                  </a:schemeClr>
                </a:solidFill>
              </a:rPr>
              <a:t>survey</a:t>
            </a:r>
            <a:endParaRPr lang="tr-TR" sz="2400" i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chemeClr val="accent5">
                    <a:lumMod val="75000"/>
                  </a:schemeClr>
                </a:solidFill>
              </a:rPr>
              <a:t>Projects</a:t>
            </a:r>
            <a:endParaRPr lang="tr-TR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chemeClr val="accent5">
                    <a:lumMod val="75000"/>
                  </a:schemeClr>
                </a:solidFill>
              </a:rPr>
              <a:t>Research</a:t>
            </a:r>
            <a:r>
              <a:rPr lang="tr-TR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sz="2400" dirty="0" err="1" smtClean="0">
                <a:solidFill>
                  <a:schemeClr val="accent5">
                    <a:lumMod val="75000"/>
                  </a:schemeClr>
                </a:solidFill>
              </a:rPr>
              <a:t>work</a:t>
            </a:r>
            <a:endParaRPr lang="tr-TR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chemeClr val="accent5">
                    <a:lumMod val="75000"/>
                  </a:schemeClr>
                </a:solidFill>
              </a:rPr>
              <a:t>Prototype</a:t>
            </a:r>
            <a:r>
              <a:rPr lang="tr-TR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sz="2400" dirty="0" err="1" smtClean="0">
                <a:solidFill>
                  <a:schemeClr val="accent5">
                    <a:lumMod val="75000"/>
                  </a:schemeClr>
                </a:solidFill>
              </a:rPr>
              <a:t>design</a:t>
            </a:r>
            <a:endParaRPr lang="tr-TR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chemeClr val="accent5">
                    <a:lumMod val="75000"/>
                  </a:schemeClr>
                </a:solidFill>
              </a:rPr>
              <a:t>Future</a:t>
            </a:r>
            <a:r>
              <a:rPr lang="tr-TR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sz="2400" dirty="0" err="1" smtClean="0">
                <a:solidFill>
                  <a:schemeClr val="accent5">
                    <a:lumMod val="75000"/>
                  </a:schemeClr>
                </a:solidFill>
              </a:rPr>
              <a:t>work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0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  <a:gs pos="5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16379" y="573902"/>
            <a:ext cx="8422820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6379" y="650102"/>
            <a:ext cx="842282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9018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</a:t>
            </a:r>
            <a:r>
              <a:rPr lang="tr-TR" sz="3000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is IMMD?</a:t>
            </a:r>
            <a:endParaRPr lang="en-US" sz="30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82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  <a:gs pos="5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16379" y="573902"/>
            <a:ext cx="8422820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6379" y="650102"/>
            <a:ext cx="842282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9018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tr-TR" sz="3000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tr-TR" sz="3000" dirty="0" err="1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tr-TR" sz="3000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Art</a:t>
            </a:r>
            <a:endParaRPr lang="en-US" sz="30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40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  <a:gs pos="5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16379" y="573902"/>
            <a:ext cx="8422820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6379" y="650102"/>
            <a:ext cx="842282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9018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Research</a:t>
            </a:r>
            <a:r>
              <a:rPr lang="tr-TR" sz="3000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3000" dirty="0" err="1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Opportunities</a:t>
            </a:r>
            <a:endParaRPr lang="en-US" sz="30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6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  <a:gs pos="5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16379" y="573902"/>
            <a:ext cx="8422820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6379" y="650102"/>
            <a:ext cx="842282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9018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Funded</a:t>
            </a:r>
            <a:r>
              <a:rPr lang="tr-TR" sz="3000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3000" dirty="0" err="1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Projects</a:t>
            </a:r>
            <a:endParaRPr lang="en-US" sz="30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  <a:gs pos="5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16379" y="573902"/>
            <a:ext cx="8422820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6379" y="650102"/>
            <a:ext cx="842282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9018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</a:t>
            </a:r>
            <a:r>
              <a:rPr lang="tr-TR" sz="3000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3000" dirty="0" err="1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tr-TR" sz="3000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3000" dirty="0" err="1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have</a:t>
            </a:r>
            <a:r>
              <a:rPr lang="tr-TR" sz="3000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done </a:t>
            </a:r>
            <a:r>
              <a:rPr lang="tr-TR" sz="3000" dirty="0" err="1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</a:t>
            </a:r>
            <a:r>
              <a:rPr lang="tr-TR" sz="3000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far</a:t>
            </a:r>
            <a:endParaRPr lang="en-US" sz="30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47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  <a:gs pos="5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16379" y="573902"/>
            <a:ext cx="8422820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6379" y="650102"/>
            <a:ext cx="842282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9018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Prototype</a:t>
            </a:r>
            <a:r>
              <a:rPr lang="tr-TR" sz="3000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3000" dirty="0" err="1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  <a:endParaRPr lang="en-US" sz="30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0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  <a:gs pos="5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16379" y="573902"/>
            <a:ext cx="8422820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6379" y="650102"/>
            <a:ext cx="842282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9018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Future</a:t>
            </a:r>
            <a:r>
              <a:rPr lang="tr-TR" sz="3000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3000" dirty="0" err="1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work</a:t>
            </a:r>
            <a:endParaRPr lang="en-US" sz="30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91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</TotalTime>
  <Words>105</Words>
  <Application>Microsoft Office PowerPoint</Application>
  <PresentationFormat>On-screen Show (4:3)</PresentationFormat>
  <Paragraphs>40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mesutto</cp:lastModifiedBy>
  <cp:revision>69</cp:revision>
  <dcterms:created xsi:type="dcterms:W3CDTF">2017-10-01T19:36:44Z</dcterms:created>
  <dcterms:modified xsi:type="dcterms:W3CDTF">2018-05-06T17:09:01Z</dcterms:modified>
</cp:coreProperties>
</file>