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6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9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7F260-1CD1-4703-8E88-CE038B0FC37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6814D-E757-42BF-955F-8626AA45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 4"/>
          <p:cNvGrpSpPr>
            <a:grpSpLocks/>
          </p:cNvGrpSpPr>
          <p:nvPr/>
        </p:nvGrpSpPr>
        <p:grpSpPr bwMode="auto">
          <a:xfrm>
            <a:off x="6375400" y="1440256"/>
            <a:ext cx="4076700" cy="2171700"/>
            <a:chOff x="25639224" y="7008018"/>
            <a:chExt cx="4077189" cy="2171195"/>
          </a:xfrm>
        </p:grpSpPr>
        <p:pic>
          <p:nvPicPr>
            <p:cNvPr id="45" name="Resim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67187" y="7008018"/>
              <a:ext cx="1421262" cy="142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Resim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9224" y="8668552"/>
              <a:ext cx="4077189" cy="510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7" name="Picture 126" descr="http://www.metu.edu.tr/system/files/logo_orj/7/7.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1" t="28130" r="21288" b="26997"/>
          <a:stretch>
            <a:fillRect/>
          </a:stretch>
        </p:blipFill>
        <p:spPr bwMode="auto">
          <a:xfrm>
            <a:off x="857250" y="1241622"/>
            <a:ext cx="354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42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Gokhan</dc:creator>
  <cp:lastModifiedBy>Gokhan</cp:lastModifiedBy>
  <cp:revision>1</cp:revision>
  <dcterms:created xsi:type="dcterms:W3CDTF">2018-08-17T12:16:38Z</dcterms:created>
  <dcterms:modified xsi:type="dcterms:W3CDTF">2018-08-17T12:16:46Z</dcterms:modified>
</cp:coreProperties>
</file>