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8" y="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2F6E3-0941-4E56-9425-33FFFCFE176A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075C8-8D2F-400F-8009-2E6D8698F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010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5C8-8D2F-400F-8009-2E6D8698FEC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354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D06E1C-4E18-4B9C-979F-8BBBD6763B45}" type="datetimeFigureOut">
              <a:rPr lang="tr-TR" smtClean="0"/>
              <a:t>31.10.2017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31 Ekim </a:t>
            </a:r>
            <a:r>
              <a:rPr lang="tr-TR" dirty="0" err="1" smtClean="0"/>
              <a:t>GaN</a:t>
            </a:r>
            <a:r>
              <a:rPr lang="tr-TR" dirty="0" smtClean="0"/>
              <a:t> Modelleme</a:t>
            </a:r>
            <a:br>
              <a:rPr lang="tr-TR" dirty="0" smtClean="0"/>
            </a:br>
            <a:r>
              <a:rPr lang="tr-TR" dirty="0" smtClean="0"/>
              <a:t>Haftalık Sunum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Asena Melisa SARICI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428604"/>
            <a:ext cx="8229600" cy="1064892"/>
          </a:xfrm>
        </p:spPr>
        <p:txBody>
          <a:bodyPr/>
          <a:lstStyle/>
          <a:p>
            <a:r>
              <a:rPr lang="tr-TR" dirty="0" smtClean="0"/>
              <a:t>Bu denklemleri </a:t>
            </a:r>
            <a:r>
              <a:rPr lang="tr-TR" dirty="0" err="1" smtClean="0"/>
              <a:t>matlab’da</a:t>
            </a:r>
            <a:r>
              <a:rPr lang="tr-TR" dirty="0" smtClean="0"/>
              <a:t> ayrı bir kod ile </a:t>
            </a:r>
            <a:r>
              <a:rPr lang="tr-TR" dirty="0" err="1" smtClean="0"/>
              <a:t>vgs’i</a:t>
            </a:r>
            <a:r>
              <a:rPr lang="tr-TR" dirty="0" smtClean="0"/>
              <a:t> </a:t>
            </a:r>
            <a:r>
              <a:rPr lang="tr-TR" dirty="0" err="1" smtClean="0"/>
              <a:t>sweep</a:t>
            </a:r>
            <a:r>
              <a:rPr lang="tr-TR" dirty="0" smtClean="0"/>
              <a:t> ederek çalıştırınca çıkan </a:t>
            </a:r>
            <a:r>
              <a:rPr lang="tr-TR" dirty="0" err="1" smtClean="0"/>
              <a:t>Ids</a:t>
            </a:r>
            <a:r>
              <a:rPr lang="tr-TR" dirty="0" smtClean="0"/>
              <a:t> </a:t>
            </a:r>
            <a:r>
              <a:rPr lang="tr-TR" dirty="0" err="1" smtClean="0"/>
              <a:t>vgs</a:t>
            </a:r>
            <a:r>
              <a:rPr lang="tr-TR" dirty="0" smtClean="0"/>
              <a:t> </a:t>
            </a:r>
            <a:r>
              <a:rPr lang="tr-TR" dirty="0" err="1" smtClean="0"/>
              <a:t>curve</a:t>
            </a:r>
            <a:r>
              <a:rPr lang="tr-TR" dirty="0" smtClean="0"/>
              <a:t>: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622788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3402" y="2714620"/>
            <a:ext cx="395059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564826"/>
          </a:xfrm>
        </p:spPr>
        <p:txBody>
          <a:bodyPr/>
          <a:lstStyle/>
          <a:p>
            <a:r>
              <a:rPr lang="tr-TR" dirty="0" smtClean="0"/>
              <a:t>Çok düzgün karakteristik verdiğini söylemem gerek:D</a:t>
            </a:r>
            <a:endParaRPr lang="tr-TR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28670"/>
            <a:ext cx="9144000" cy="511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tr-TR" dirty="0" smtClean="0"/>
              <a:t>Bu hafta Yaptıklarım 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i="1" dirty="0" smtClean="0"/>
              <a:t>Hedef 1 ‘in bir aşaması olan 3 faz </a:t>
            </a:r>
            <a:r>
              <a:rPr lang="tr-TR" i="1" dirty="0" err="1" smtClean="0"/>
              <a:t>inverter</a:t>
            </a:r>
            <a:r>
              <a:rPr lang="tr-TR" i="1" dirty="0" smtClean="0"/>
              <a:t> üzerine</a:t>
            </a:r>
          </a:p>
          <a:p>
            <a:pPr>
              <a:buNone/>
            </a:pPr>
            <a:r>
              <a:rPr lang="tr-TR" i="1" dirty="0" err="1" smtClean="0"/>
              <a:t>Mohan’dan</a:t>
            </a:r>
            <a:r>
              <a:rPr lang="tr-TR" i="1" dirty="0" smtClean="0"/>
              <a:t> okuma.</a:t>
            </a:r>
          </a:p>
          <a:p>
            <a:r>
              <a:rPr lang="tr-TR" dirty="0" smtClean="0"/>
              <a:t>Bu sürede öğrendiğim konular:</a:t>
            </a:r>
          </a:p>
          <a:p>
            <a:pPr lvl="1"/>
            <a:r>
              <a:rPr lang="tr-TR" dirty="0" err="1" smtClean="0"/>
              <a:t>full</a:t>
            </a:r>
            <a:r>
              <a:rPr lang="tr-TR" dirty="0" smtClean="0"/>
              <a:t> </a:t>
            </a:r>
            <a:r>
              <a:rPr lang="tr-TR" dirty="0" err="1" smtClean="0"/>
              <a:t>bridge</a:t>
            </a:r>
            <a:r>
              <a:rPr lang="tr-TR" dirty="0" smtClean="0"/>
              <a:t> </a:t>
            </a:r>
            <a:r>
              <a:rPr lang="tr-TR" dirty="0" err="1" smtClean="0"/>
              <a:t>converter</a:t>
            </a:r>
            <a:r>
              <a:rPr lang="tr-TR" dirty="0" smtClean="0"/>
              <a:t>, </a:t>
            </a:r>
          </a:p>
          <a:p>
            <a:pPr lvl="1"/>
            <a:r>
              <a:rPr lang="tr-TR" dirty="0" err="1" smtClean="0"/>
              <a:t>Basic</a:t>
            </a:r>
            <a:r>
              <a:rPr lang="tr-TR" dirty="0" smtClean="0"/>
              <a:t> </a:t>
            </a:r>
            <a:r>
              <a:rPr lang="tr-TR" dirty="0" err="1" smtClean="0"/>
              <a:t>concepts</a:t>
            </a:r>
            <a:r>
              <a:rPr lang="tr-TR" dirty="0" smtClean="0"/>
              <a:t> of </a:t>
            </a:r>
            <a:r>
              <a:rPr lang="tr-TR" dirty="0" err="1" smtClean="0"/>
              <a:t>switch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r>
              <a:rPr lang="tr-TR" dirty="0" smtClean="0"/>
              <a:t> </a:t>
            </a:r>
            <a:r>
              <a:rPr lang="tr-TR" dirty="0" err="1" smtClean="0"/>
              <a:t>inverters</a:t>
            </a:r>
            <a:endParaRPr lang="tr-TR" dirty="0" smtClean="0"/>
          </a:p>
          <a:p>
            <a:pPr lvl="1"/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inverters</a:t>
            </a:r>
            <a:endParaRPr lang="tr-TR" dirty="0" smtClean="0"/>
          </a:p>
          <a:p>
            <a:pPr lvl="1"/>
            <a:r>
              <a:rPr lang="tr-TR" dirty="0" err="1" smtClean="0"/>
              <a:t>Three</a:t>
            </a:r>
            <a:r>
              <a:rPr lang="tr-TR" dirty="0" smtClean="0"/>
              <a:t>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inverters</a:t>
            </a:r>
            <a:endParaRPr lang="tr-TR" dirty="0" smtClean="0"/>
          </a:p>
          <a:p>
            <a:pPr lvl="1"/>
            <a:r>
              <a:rPr lang="tr-TR" dirty="0" err="1" smtClean="0"/>
              <a:t>Conduction</a:t>
            </a:r>
            <a:r>
              <a:rPr lang="tr-TR" dirty="0" smtClean="0"/>
              <a:t> of </a:t>
            </a:r>
            <a:r>
              <a:rPr lang="tr-TR" dirty="0" err="1" smtClean="0"/>
              <a:t>Switches</a:t>
            </a:r>
            <a:r>
              <a:rPr lang="tr-TR" dirty="0" smtClean="0"/>
              <a:t> in 3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Inverters</a:t>
            </a:r>
            <a:endParaRPr lang="tr-TR" dirty="0" smtClean="0"/>
          </a:p>
          <a:p>
            <a:r>
              <a:rPr lang="tr-TR" dirty="0" smtClean="0"/>
              <a:t>Yarım kalan konular</a:t>
            </a:r>
          </a:p>
          <a:p>
            <a:pPr lvl="1"/>
            <a:r>
              <a:rPr lang="tr-TR" dirty="0" err="1" smtClean="0"/>
              <a:t>Ripple</a:t>
            </a:r>
            <a:r>
              <a:rPr lang="tr-TR" dirty="0" smtClean="0"/>
              <a:t> in </a:t>
            </a:r>
            <a:r>
              <a:rPr lang="tr-TR" dirty="0" err="1" smtClean="0"/>
              <a:t>Inverter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endParaRPr lang="tr-TR" dirty="0" smtClean="0"/>
          </a:p>
          <a:p>
            <a:pPr lvl="1"/>
            <a:r>
              <a:rPr lang="tr-TR" dirty="0" err="1" smtClean="0"/>
              <a:t>Blanking</a:t>
            </a:r>
            <a:r>
              <a:rPr lang="tr-TR" dirty="0" smtClean="0"/>
              <a:t>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Süreçte takıldığım noktalar ve cevapları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sürede </a:t>
            </a:r>
            <a:r>
              <a:rPr lang="tr-TR" dirty="0" err="1" smtClean="0"/>
              <a:t>frequency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, </a:t>
            </a:r>
            <a:r>
              <a:rPr lang="tr-TR" dirty="0" err="1" smtClean="0"/>
              <a:t>amplitude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 </a:t>
            </a:r>
            <a:r>
              <a:rPr lang="tr-TR" dirty="0" err="1" smtClean="0"/>
              <a:t>constantları</a:t>
            </a:r>
            <a:r>
              <a:rPr lang="tr-TR" dirty="0" smtClean="0"/>
              <a:t> ve hangi frekansta operasyon yapılacağına bağlı olarak senkronizasyonun önemli olup olmayacağına dair sorular (</a:t>
            </a:r>
            <a:r>
              <a:rPr lang="tr-TR" dirty="0" err="1" smtClean="0"/>
              <a:t>Github</a:t>
            </a:r>
            <a:r>
              <a:rPr lang="tr-TR" dirty="0" smtClean="0"/>
              <a:t> </a:t>
            </a:r>
            <a:r>
              <a:rPr lang="tr-TR" dirty="0" err="1" smtClean="0"/>
              <a:t>Issue</a:t>
            </a:r>
            <a:r>
              <a:rPr lang="tr-TR" dirty="0" smtClean="0"/>
              <a:t>)</a:t>
            </a:r>
          </a:p>
          <a:p>
            <a:r>
              <a:rPr lang="tr-TR" dirty="0" smtClean="0"/>
              <a:t>Hem Mesut Hoca’dan hem de Furkan’dan sorularıma cevap aldım. (</a:t>
            </a:r>
            <a:r>
              <a:rPr lang="tr-TR" dirty="0" err="1" smtClean="0"/>
              <a:t>Issue</a:t>
            </a:r>
            <a:r>
              <a:rPr lang="tr-TR" dirty="0" smtClean="0"/>
              <a:t>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 hafta Yaptıklarım 2-</a:t>
            </a:r>
            <a:r>
              <a:rPr lang="tr-TR" dirty="0" err="1" smtClean="0"/>
              <a:t>GaN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4958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Furkan’ın bahsettiği </a:t>
            </a:r>
            <a:r>
              <a:rPr lang="tr-TR" dirty="0" err="1" smtClean="0"/>
              <a:t>reverse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r>
              <a:rPr lang="tr-TR" dirty="0" smtClean="0"/>
              <a:t> konusundan yola çıkarak daha iyi bir akım modellemek için, </a:t>
            </a:r>
            <a:r>
              <a:rPr lang="tr-TR" dirty="0" err="1" smtClean="0"/>
              <a:t>LTSpice</a:t>
            </a:r>
            <a:r>
              <a:rPr lang="tr-TR" dirty="0" smtClean="0"/>
              <a:t> </a:t>
            </a:r>
            <a:r>
              <a:rPr lang="tr-TR" dirty="0" err="1" smtClean="0"/>
              <a:t>GaN</a:t>
            </a:r>
            <a:r>
              <a:rPr lang="tr-TR" dirty="0" smtClean="0"/>
              <a:t> modelindeki denklemlerden akım denklemlerini MATLAB ‘a geçirmek: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00438"/>
            <a:ext cx="8929718" cy="243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714356"/>
            <a:ext cx="785964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-19025"/>
            <a:ext cx="6186510" cy="649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785786" y="2928934"/>
            <a:ext cx="23574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Furkan’ın </a:t>
            </a:r>
            <a:r>
              <a:rPr lang="tr-TR" sz="2800" b="1" dirty="0" err="1" smtClean="0">
                <a:solidFill>
                  <a:srgbClr val="FF0000"/>
                </a:solidFill>
              </a:rPr>
              <a:t>GaN</a:t>
            </a:r>
            <a:r>
              <a:rPr lang="tr-TR" sz="2800" b="1" dirty="0" smtClean="0">
                <a:solidFill>
                  <a:srgbClr val="FF0000"/>
                </a:solidFill>
              </a:rPr>
              <a:t> modeli üzerinde</a:t>
            </a:r>
            <a:endParaRPr lang="tr-TR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85720" y="285728"/>
            <a:ext cx="8358246" cy="2571768"/>
          </a:xfrm>
        </p:spPr>
        <p:txBody>
          <a:bodyPr>
            <a:normAutofit/>
          </a:bodyPr>
          <a:lstStyle/>
          <a:p>
            <a:r>
              <a:rPr lang="tr-TR" dirty="0" smtClean="0"/>
              <a:t>Aynı </a:t>
            </a:r>
            <a:r>
              <a:rPr lang="tr-TR" dirty="0" err="1" smtClean="0"/>
              <a:t>capacitor</a:t>
            </a:r>
            <a:r>
              <a:rPr lang="tr-TR" dirty="0" smtClean="0"/>
              <a:t>, </a:t>
            </a:r>
            <a:r>
              <a:rPr lang="tr-TR" dirty="0" err="1" smtClean="0"/>
              <a:t>inductor</a:t>
            </a:r>
            <a:r>
              <a:rPr lang="tr-TR" dirty="0" smtClean="0"/>
              <a:t> ve frekans değerleri (</a:t>
            </a:r>
            <a:r>
              <a:rPr lang="tr-TR" dirty="0" err="1" smtClean="0"/>
              <a:t>sampling</a:t>
            </a:r>
            <a:r>
              <a:rPr lang="tr-TR" dirty="0" smtClean="0"/>
              <a:t> ve </a:t>
            </a:r>
            <a:r>
              <a:rPr lang="tr-TR" dirty="0" err="1" smtClean="0"/>
              <a:t>gate</a:t>
            </a:r>
            <a:r>
              <a:rPr lang="tr-TR" dirty="0" smtClean="0"/>
              <a:t> </a:t>
            </a:r>
            <a:r>
              <a:rPr lang="tr-TR" dirty="0" err="1" smtClean="0"/>
              <a:t>drive</a:t>
            </a:r>
            <a:r>
              <a:rPr lang="tr-TR" dirty="0" smtClean="0"/>
              <a:t>) kullanarak, sadece </a:t>
            </a:r>
            <a:r>
              <a:rPr lang="tr-TR" dirty="0" err="1" smtClean="0"/>
              <a:t>load</a:t>
            </a:r>
            <a:r>
              <a:rPr lang="tr-TR" dirty="0" smtClean="0"/>
              <a:t> farkıyla kendi modelimin </a:t>
            </a:r>
            <a:r>
              <a:rPr lang="tr-TR" dirty="0" err="1" smtClean="0"/>
              <a:t>simulasyonu</a:t>
            </a:r>
            <a:r>
              <a:rPr lang="tr-TR" dirty="0" smtClean="0"/>
              <a:t> farklı bir sonuç verdi, </a:t>
            </a:r>
            <a:r>
              <a:rPr lang="tr-TR" dirty="0" err="1" smtClean="0"/>
              <a:t>salınımlar</a:t>
            </a:r>
            <a:r>
              <a:rPr lang="tr-TR" dirty="0" smtClean="0"/>
              <a:t> bu denli fazla olmadı: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429000"/>
            <a:ext cx="25050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4000504"/>
            <a:ext cx="2784035" cy="10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7786742" cy="655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4327287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3" y="1571612"/>
            <a:ext cx="435837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etin kutusu"/>
          <p:cNvSpPr txBox="1"/>
          <p:nvPr/>
        </p:nvSpPr>
        <p:spPr>
          <a:xfrm>
            <a:off x="285720" y="571480"/>
            <a:ext cx="835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Vgs</a:t>
            </a:r>
            <a:r>
              <a:rPr lang="tr-TR" dirty="0" smtClean="0"/>
              <a:t>-</a:t>
            </a:r>
            <a:r>
              <a:rPr lang="tr-TR" dirty="0" err="1" smtClean="0"/>
              <a:t>Ids</a:t>
            </a:r>
            <a:r>
              <a:rPr lang="tr-TR" dirty="0" smtClean="0"/>
              <a:t>, </a:t>
            </a:r>
            <a:r>
              <a:rPr lang="tr-TR" dirty="0" err="1" smtClean="0"/>
              <a:t>Vds</a:t>
            </a:r>
            <a:r>
              <a:rPr lang="tr-TR" dirty="0" smtClean="0"/>
              <a:t>-</a:t>
            </a:r>
            <a:r>
              <a:rPr lang="tr-TR" dirty="0" err="1" smtClean="0"/>
              <a:t>Ids</a:t>
            </a:r>
            <a:r>
              <a:rPr lang="tr-TR" dirty="0" smtClean="0"/>
              <a:t> grafikleri ilk modelime oranla daha temiz  ve </a:t>
            </a:r>
            <a:r>
              <a:rPr lang="tr-TR" dirty="0" err="1" smtClean="0"/>
              <a:t>datasheete</a:t>
            </a:r>
            <a:r>
              <a:rPr lang="tr-TR" dirty="0" smtClean="0"/>
              <a:t> yakın çıktı. Bu grafikler farklı L ve C için de böyle düzgün.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Döküm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</TotalTime>
  <Words>218</Words>
  <Application>Microsoft Office PowerPoint</Application>
  <PresentationFormat>On-screen Show (4:3)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Constantia</vt:lpstr>
      <vt:lpstr>Wingdings 2</vt:lpstr>
      <vt:lpstr>Akış</vt:lpstr>
      <vt:lpstr>31 Ekim GaN Modelleme Haftalık Sunum</vt:lpstr>
      <vt:lpstr>Bu hafta Yaptıklarım 1</vt:lpstr>
      <vt:lpstr>Süreçte takıldığım noktalar ve cevapları</vt:lpstr>
      <vt:lpstr>Bu hafta Yaptıklarım 2-GaN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 Ekim GaN Modelleme Haftalık Sunum</dc:title>
  <dc:creator>syf</dc:creator>
  <cp:lastModifiedBy>ugurm</cp:lastModifiedBy>
  <cp:revision>16</cp:revision>
  <dcterms:created xsi:type="dcterms:W3CDTF">2017-10-30T19:09:35Z</dcterms:created>
  <dcterms:modified xsi:type="dcterms:W3CDTF">2017-10-31T12:39:05Z</dcterms:modified>
</cp:coreProperties>
</file>