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90" r:id="rId2"/>
    <p:sldId id="494" r:id="rId3"/>
    <p:sldId id="524" r:id="rId4"/>
    <p:sldId id="522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80" d="100"/>
          <a:sy n="80" d="100"/>
        </p:scale>
        <p:origin x="7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18.3.2018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04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15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66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7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2.vsdx"/><Relationship Id="rId5" Type="http://schemas.openxmlformats.org/officeDocument/2006/relationships/image" Target="../media/image1.png"/><Relationship Id="rId10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wmf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3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3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7414" y="4411555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69740" y="2104390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6072390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19.04.2018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189918" y="1084263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5029200" y="1362711"/>
            <a:ext cx="4114800" cy="2663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26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050042" y="1009650"/>
            <a:ext cx="4067882" cy="32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435776" y="1009650"/>
            <a:ext cx="3708224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289123" y="4210050"/>
            <a:ext cx="3733801" cy="26561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35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192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with design parameters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85" y="1439170"/>
            <a:ext cx="548468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</a:t>
            </a:r>
            <a:r>
              <a:rPr lang="en-US" sz="1200" i="1" dirty="0"/>
              <a:t>2014 IEEE Energy Conversion Congress and Exposition (ECCE)</a:t>
            </a:r>
            <a:r>
              <a:rPr lang="en-US" sz="1200" dirty="0"/>
              <a:t> (pp. 4881–4887). IEEE. </a:t>
            </a:r>
            <a:endParaRPr lang="tr-TR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</a:t>
            </a:r>
            <a:r>
              <a:rPr lang="tr-TR" sz="22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sz="2200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5" y="1145841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9918" y="1913891"/>
            <a:ext cx="71158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space available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 management</a:t>
            </a:r>
            <a:endParaRPr lang="tr-TR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tr-TR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Careful layut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Detailed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175" y="1895118"/>
            <a:ext cx="1734316" cy="1515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108" y="3605506"/>
            <a:ext cx="4726713" cy="32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03443"/>
              </p:ext>
            </p:extLst>
          </p:nvPr>
        </p:nvGraphicFramePr>
        <p:xfrm>
          <a:off x="4724401" y="1099844"/>
          <a:ext cx="4419600" cy="576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6" imgW="3457411" imgH="4505258" progId="Visio.Drawing.15">
                  <p:embed/>
                </p:oleObj>
              </mc:Choice>
              <mc:Fallback>
                <p:oleObj name="Visio" r:id="rId6" imgW="3457411" imgH="45052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099844"/>
                        <a:ext cx="4419600" cy="5766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291" y="1715480"/>
            <a:ext cx="3149174" cy="21005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850" y="3914204"/>
            <a:ext cx="2638350" cy="23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66625"/>
              </p:ext>
            </p:extLst>
          </p:nvPr>
        </p:nvGraphicFramePr>
        <p:xfrm>
          <a:off x="1189919" y="1371600"/>
          <a:ext cx="3623246" cy="272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6" imgW="2486025" imgH="1866900" progId="Visio.Drawing.15">
                  <p:embed/>
                </p:oleObj>
              </mc:Choice>
              <mc:Fallback>
                <p:oleObj name="Visio" r:id="rId6" imgW="2486025" imgH="18669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919" y="1371600"/>
                        <a:ext cx="3623246" cy="272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65" y="1371600"/>
            <a:ext cx="4292735" cy="221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9918" y="4087846"/>
            <a:ext cx="2919201" cy="1779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7077" y="4096349"/>
            <a:ext cx="1861323" cy="17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 descr="therm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0" y="2584981"/>
            <a:ext cx="3812838" cy="195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559" y="2474019"/>
            <a:ext cx="3995978" cy="174846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0" y="4800600"/>
            <a:ext cx="3039360" cy="1920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802654" y="5316617"/>
                <a:ext cx="5341345" cy="437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𝑠𝑎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𝑗𝑚𝑎𝑥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𝑎𝑚𝑏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54" y="5316617"/>
                <a:ext cx="5341345" cy="437043"/>
              </a:xfrm>
              <a:prstGeom prst="rect">
                <a:avLst/>
              </a:prstGeom>
              <a:blipFill rotWithShape="0">
                <a:blip r:embed="rId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828052" y="5753660"/>
                <a:ext cx="5315947" cy="465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𝑏𝑎𝑠𝑒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𝑓𝑖𝑛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𝑓𝑖𝑛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052" y="5753660"/>
                <a:ext cx="5315947" cy="465448"/>
              </a:xfrm>
              <a:prstGeom prst="rect">
                <a:avLst/>
              </a:prstGeom>
              <a:blipFill rotWithShape="0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9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170215" y="1087575"/>
            <a:ext cx="3610682" cy="304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4901070" y="1341575"/>
            <a:ext cx="3886200" cy="25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1157038" y="4308749"/>
            <a:ext cx="3642909" cy="2549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4945042" y="4308749"/>
            <a:ext cx="3756449" cy="24656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189918" y="1046162"/>
            <a:ext cx="3839282" cy="3013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139424" y="1234837"/>
            <a:ext cx="3936824" cy="26357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189918" y="4090987"/>
            <a:ext cx="3949506" cy="2630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317398" y="4190996"/>
            <a:ext cx="3758849" cy="2667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18730</TotalTime>
  <Words>184</Words>
  <Application>Microsoft Office PowerPoint</Application>
  <PresentationFormat>On-screen Show (4:3)</PresentationFormat>
  <Paragraphs>73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 Uğur</cp:lastModifiedBy>
  <cp:revision>396</cp:revision>
  <dcterms:created xsi:type="dcterms:W3CDTF">2006-08-16T00:00:00Z</dcterms:created>
  <dcterms:modified xsi:type="dcterms:W3CDTF">2018-03-18T19:40:40Z</dcterms:modified>
</cp:coreProperties>
</file>