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1164-0DF3-4163-ABB4-9739FECE431D}" type="datetimeFigureOut">
              <a:rPr lang="sv-SE" smtClean="0"/>
              <a:t>2024-09-11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D61D-D03B-4F1A-9AAD-487FF1F112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127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1164-0DF3-4163-ABB4-9739FECE431D}" type="datetimeFigureOut">
              <a:rPr lang="sv-SE" smtClean="0"/>
              <a:t>2024-09-11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D61D-D03B-4F1A-9AAD-487FF1F112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460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1164-0DF3-4163-ABB4-9739FECE431D}" type="datetimeFigureOut">
              <a:rPr lang="sv-SE" smtClean="0"/>
              <a:t>2024-09-11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D61D-D03B-4F1A-9AAD-487FF1F112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733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1164-0DF3-4163-ABB4-9739FECE431D}" type="datetimeFigureOut">
              <a:rPr lang="sv-SE" smtClean="0"/>
              <a:t>2024-09-11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D61D-D03B-4F1A-9AAD-487FF1F112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231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1164-0DF3-4163-ABB4-9739FECE431D}" type="datetimeFigureOut">
              <a:rPr lang="sv-SE" smtClean="0"/>
              <a:t>2024-09-11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D61D-D03B-4F1A-9AAD-487FF1F112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903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1164-0DF3-4163-ABB4-9739FECE431D}" type="datetimeFigureOut">
              <a:rPr lang="sv-SE" smtClean="0"/>
              <a:t>2024-09-11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D61D-D03B-4F1A-9AAD-487FF1F112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018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1164-0DF3-4163-ABB4-9739FECE431D}" type="datetimeFigureOut">
              <a:rPr lang="sv-SE" smtClean="0"/>
              <a:t>2024-09-11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D61D-D03B-4F1A-9AAD-487FF1F112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784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1164-0DF3-4163-ABB4-9739FECE431D}" type="datetimeFigureOut">
              <a:rPr lang="sv-SE" smtClean="0"/>
              <a:t>2024-09-11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D61D-D03B-4F1A-9AAD-487FF1F112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108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1164-0DF3-4163-ABB4-9739FECE431D}" type="datetimeFigureOut">
              <a:rPr lang="sv-SE" smtClean="0"/>
              <a:t>2024-09-11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D61D-D03B-4F1A-9AAD-487FF1F112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366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1164-0DF3-4163-ABB4-9739FECE431D}" type="datetimeFigureOut">
              <a:rPr lang="sv-SE" smtClean="0"/>
              <a:t>2024-09-11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D61D-D03B-4F1A-9AAD-487FF1F112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204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1164-0DF3-4163-ABB4-9739FECE431D}" type="datetimeFigureOut">
              <a:rPr lang="sv-SE" smtClean="0"/>
              <a:t>2024-09-11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D61D-D03B-4F1A-9AAD-487FF1F112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937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B1164-0DF3-4163-ABB4-9739FECE431D}" type="datetimeFigureOut">
              <a:rPr lang="sv-SE" smtClean="0"/>
              <a:t>2024-09-11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BD61D-D03B-4F1A-9AAD-487FF1F112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6952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49100" y="2076188"/>
            <a:ext cx="44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49100" y="4145400"/>
            <a:ext cx="45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10560"/>
          <a:stretch/>
        </p:blipFill>
        <p:spPr>
          <a:xfrm>
            <a:off x="2976372" y="518160"/>
            <a:ext cx="5715000" cy="17038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372" y="2299716"/>
            <a:ext cx="571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1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KTH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4</cp:revision>
  <dcterms:created xsi:type="dcterms:W3CDTF">2024-08-10T08:09:42Z</dcterms:created>
  <dcterms:modified xsi:type="dcterms:W3CDTF">2024-09-11T17:23:37Z</dcterms:modified>
</cp:coreProperties>
</file>