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4A13-CD5D-461F-BFBF-556286556131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3DE2-C636-4AB6-8F3D-E0F2EE4FFC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175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03DE2-C636-4AB6-8F3D-E0F2EE4FFC2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19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0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9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9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87A4-FA53-4E2A-87C4-219B2F4C052D}" type="datetimeFigureOut">
              <a:rPr lang="sv-SE" smtClean="0"/>
              <a:t>2024-08-10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3973" y="2316480"/>
            <a:ext cx="8628793" cy="3216853"/>
            <a:chOff x="1303973" y="2316480"/>
            <a:chExt cx="8628793" cy="321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15" b="8991"/>
            <a:stretch/>
          </p:blipFill>
          <p:spPr>
            <a:xfrm>
              <a:off x="1303973" y="2316480"/>
              <a:ext cx="8587740" cy="2994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446850">
              <a:off x="3447613" y="4979087"/>
              <a:ext cx="6485153" cy="50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81800" y="2645359"/>
              <a:ext cx="7574" cy="288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82586" y="2322194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40" idx="0"/>
            </p:cNvCxnSpPr>
            <p:nvPr/>
          </p:nvCxnSpPr>
          <p:spPr>
            <a:xfrm>
              <a:off x="7396163" y="4425352"/>
              <a:ext cx="890417" cy="553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0"/>
            </p:cNvCxnSpPr>
            <p:nvPr/>
          </p:nvCxnSpPr>
          <p:spPr>
            <a:xfrm>
              <a:off x="5847291" y="4543944"/>
              <a:ext cx="831764" cy="43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35972" y="2818549"/>
              <a:ext cx="459184" cy="839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46550" y="2885473"/>
              <a:ext cx="469900" cy="12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8463" y="2483777"/>
              <a:ext cx="14866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Probes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000250" y="3379791"/>
              <a:ext cx="869950" cy="91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4300" y="3056626"/>
              <a:ext cx="13573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Source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791" y="4979335"/>
              <a:ext cx="12135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Full-bridge Inverter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9905" y="5031349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WPT coils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203434" y="4337433"/>
              <a:ext cx="1032540" cy="714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230473" y="4408168"/>
              <a:ext cx="1878526" cy="636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30089" y="4979335"/>
              <a:ext cx="13753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Rectifiers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32516" y="4979335"/>
              <a:ext cx="17119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Capacitors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>
              <a:off x="4658941" y="4561389"/>
              <a:ext cx="929566" cy="48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0"/>
            </p:cNvCxnSpPr>
            <p:nvPr/>
          </p:nvCxnSpPr>
          <p:spPr>
            <a:xfrm>
              <a:off x="5588506" y="4206925"/>
              <a:ext cx="1" cy="83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87700" y="2932776"/>
              <a:ext cx="736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endCxn id="65" idx="3"/>
            </p:cNvCxnSpPr>
            <p:nvPr/>
          </p:nvCxnSpPr>
          <p:spPr>
            <a:xfrm flipH="1" flipV="1">
              <a:off x="3924300" y="3094359"/>
              <a:ext cx="881154" cy="82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4" idx="1"/>
            </p:cNvCxnSpPr>
            <p:nvPr/>
          </p:nvCxnSpPr>
          <p:spPr>
            <a:xfrm>
              <a:off x="6540500" y="4108475"/>
              <a:ext cx="1746079" cy="47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6579" y="4306974"/>
              <a:ext cx="76309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Probe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>
              <a:endCxn id="81" idx="0"/>
            </p:cNvCxnSpPr>
            <p:nvPr/>
          </p:nvCxnSpPr>
          <p:spPr>
            <a:xfrm>
              <a:off x="8845550" y="3168650"/>
              <a:ext cx="625145" cy="126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181871" y="4433967"/>
              <a:ext cx="57764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5" b="8991"/>
          <a:stretch/>
        </p:blipFill>
        <p:spPr>
          <a:xfrm>
            <a:off x="1303973" y="2316480"/>
            <a:ext cx="8587740" cy="2994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446850">
            <a:off x="3447613" y="4979087"/>
            <a:ext cx="6485153" cy="50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2645359"/>
            <a:ext cx="7574" cy="2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2586" y="2322194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40" idx="0"/>
          </p:cNvCxnSpPr>
          <p:nvPr/>
        </p:nvCxnSpPr>
        <p:spPr>
          <a:xfrm>
            <a:off x="7396163" y="4425352"/>
            <a:ext cx="890417" cy="55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847291" y="4543944"/>
            <a:ext cx="831764" cy="43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35972" y="2818549"/>
            <a:ext cx="459184" cy="83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46550" y="2885473"/>
            <a:ext cx="469900" cy="126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8463" y="2483777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000250" y="3379791"/>
            <a:ext cx="869950" cy="91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4300" y="305662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9791" y="4979335"/>
            <a:ext cx="121357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Full-bridge 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9905" y="50313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3434" y="4337433"/>
            <a:ext cx="1032540" cy="71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30473" y="4408168"/>
            <a:ext cx="1878526" cy="63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089" y="4979335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2516" y="4979335"/>
            <a:ext cx="17119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53" idx="0"/>
          </p:cNvCxnSpPr>
          <p:nvPr/>
        </p:nvCxnSpPr>
        <p:spPr>
          <a:xfrm>
            <a:off x="4658941" y="4561389"/>
            <a:ext cx="929566" cy="48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0"/>
          </p:cNvCxnSpPr>
          <p:nvPr/>
        </p:nvCxnSpPr>
        <p:spPr>
          <a:xfrm>
            <a:off x="5588506" y="4206925"/>
            <a:ext cx="1" cy="83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7700" y="2932776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endCxn id="65" idx="3"/>
          </p:cNvCxnSpPr>
          <p:nvPr/>
        </p:nvCxnSpPr>
        <p:spPr>
          <a:xfrm flipH="1" flipV="1">
            <a:off x="3924300" y="3094359"/>
            <a:ext cx="881154" cy="82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540500" y="4108475"/>
            <a:ext cx="1746079" cy="4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86579" y="4306974"/>
            <a:ext cx="7630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Probe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8845550" y="3168650"/>
            <a:ext cx="625145" cy="126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81871" y="443396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8" b="933"/>
          <a:stretch/>
        </p:blipFill>
        <p:spPr>
          <a:xfrm>
            <a:off x="174542" y="1409700"/>
            <a:ext cx="11818902" cy="34269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68324" y="1579252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4056006" y="1902417"/>
            <a:ext cx="479594" cy="198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4056006" y="1902417"/>
            <a:ext cx="875923" cy="101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6672" y="2395135"/>
            <a:ext cx="136109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>
            <a:off x="3917769" y="2556718"/>
            <a:ext cx="1439091" cy="23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37220" y="2718300"/>
            <a:ext cx="557540" cy="1066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5" idx="1"/>
          </p:cNvCxnSpPr>
          <p:nvPr/>
        </p:nvCxnSpPr>
        <p:spPr>
          <a:xfrm flipH="1">
            <a:off x="8677656" y="1785173"/>
            <a:ext cx="587220" cy="21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264876" y="1623590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59" idx="0"/>
          </p:cNvCxnSpPr>
          <p:nvPr/>
        </p:nvCxnSpPr>
        <p:spPr>
          <a:xfrm flipH="1" flipV="1">
            <a:off x="10560017" y="3337560"/>
            <a:ext cx="670898" cy="959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42091" y="429680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043099" y="2563739"/>
            <a:ext cx="1559803" cy="101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27635" y="2240574"/>
            <a:ext cx="110805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52902" y="1625418"/>
            <a:ext cx="101289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>
            <a:stCxn id="76" idx="2"/>
          </p:cNvCxnSpPr>
          <p:nvPr/>
        </p:nvCxnSpPr>
        <p:spPr>
          <a:xfrm flipH="1">
            <a:off x="4873489" y="2179416"/>
            <a:ext cx="585861" cy="1816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459350" y="2179416"/>
            <a:ext cx="86747" cy="734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52221" y="44267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/>
          <p:cNvCxnSpPr>
            <a:stCxn id="96" idx="0"/>
          </p:cNvCxnSpPr>
          <p:nvPr/>
        </p:nvCxnSpPr>
        <p:spPr>
          <a:xfrm flipV="1">
            <a:off x="5359010" y="3995928"/>
            <a:ext cx="311861" cy="430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5349057" y="3337560"/>
            <a:ext cx="321814" cy="112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0"/>
          </p:cNvCxnSpPr>
          <p:nvPr/>
        </p:nvCxnSpPr>
        <p:spPr>
          <a:xfrm flipH="1" flipV="1">
            <a:off x="5198104" y="3666744"/>
            <a:ext cx="160906" cy="76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922913" y="4195916"/>
            <a:ext cx="152555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Dual-frequency </a:t>
            </a:r>
          </a:p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6784848" y="4296807"/>
            <a:ext cx="2138065" cy="16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79349" y="240823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254940" y="2788920"/>
            <a:ext cx="619580" cy="1014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148439" y="3598345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V="1">
            <a:off x="2885039" y="3537958"/>
            <a:ext cx="1615490" cy="2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0" idx="3"/>
          </p:cNvCxnSpPr>
          <p:nvPr/>
        </p:nvCxnSpPr>
        <p:spPr>
          <a:xfrm>
            <a:off x="2885039" y="3759928"/>
            <a:ext cx="1766443" cy="25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2102" y="1586272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 flipH="1">
            <a:off x="6462835" y="1909437"/>
            <a:ext cx="1372614" cy="240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</p:cNvCxnSpPr>
          <p:nvPr/>
        </p:nvCxnSpPr>
        <p:spPr>
          <a:xfrm flipH="1">
            <a:off x="5591946" y="1909437"/>
            <a:ext cx="2243503" cy="116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51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46</cp:revision>
  <dcterms:created xsi:type="dcterms:W3CDTF">2024-06-17T12:27:49Z</dcterms:created>
  <dcterms:modified xsi:type="dcterms:W3CDTF">2024-08-10T13:28:28Z</dcterms:modified>
</cp:coreProperties>
</file>