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F201-85AA-4E1D-84D6-C2782DC4E987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AF290-75B9-4933-B2E1-5B0EDAE11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10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6902A-CEF7-49F4-8D71-6A115928F05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65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6902A-CEF7-49F4-8D71-6A115928F057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28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154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5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70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6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59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2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9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6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89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9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1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8.emf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3973" y="2316480"/>
            <a:ext cx="8628793" cy="3216853"/>
            <a:chOff x="1303973" y="2316480"/>
            <a:chExt cx="8628793" cy="3216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15" b="8991"/>
            <a:stretch/>
          </p:blipFill>
          <p:spPr>
            <a:xfrm>
              <a:off x="1303973" y="2316480"/>
              <a:ext cx="8587740" cy="299466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 rot="21446850">
              <a:off x="3447613" y="4979087"/>
              <a:ext cx="6485153" cy="500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781800" y="2645359"/>
              <a:ext cx="7574" cy="288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82586" y="2322194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Oscilloscope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endCxn id="40" idx="0"/>
            </p:cNvCxnSpPr>
            <p:nvPr/>
          </p:nvCxnSpPr>
          <p:spPr>
            <a:xfrm>
              <a:off x="7396163" y="4425352"/>
              <a:ext cx="890417" cy="553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6" idx="0"/>
            </p:cNvCxnSpPr>
            <p:nvPr/>
          </p:nvCxnSpPr>
          <p:spPr>
            <a:xfrm>
              <a:off x="5847291" y="4543944"/>
              <a:ext cx="831764" cy="43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35972" y="2818549"/>
              <a:ext cx="459184" cy="839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146550" y="2885473"/>
              <a:ext cx="469900" cy="126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8463" y="2483777"/>
              <a:ext cx="148669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Probes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2000250" y="3379791"/>
              <a:ext cx="869950" cy="912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4300" y="3056626"/>
              <a:ext cx="135739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Source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79791" y="4979335"/>
              <a:ext cx="121357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Full-bridge Inverter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9905" y="5031349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WPT coils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203434" y="4337433"/>
              <a:ext cx="1032540" cy="714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4230473" y="4408168"/>
              <a:ext cx="1878526" cy="636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30089" y="4979335"/>
              <a:ext cx="13753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Rectifiers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32516" y="4979335"/>
              <a:ext cx="171198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Resonant Capacitors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Straight Arrow Connector 56"/>
            <p:cNvCxnSpPr>
              <a:endCxn id="53" idx="0"/>
            </p:cNvCxnSpPr>
            <p:nvPr/>
          </p:nvCxnSpPr>
          <p:spPr>
            <a:xfrm>
              <a:off x="4658941" y="4561389"/>
              <a:ext cx="929566" cy="483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0"/>
            </p:cNvCxnSpPr>
            <p:nvPr/>
          </p:nvCxnSpPr>
          <p:spPr>
            <a:xfrm>
              <a:off x="5588506" y="4206925"/>
              <a:ext cx="1" cy="83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187700" y="2932776"/>
              <a:ext cx="7366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endCxn id="65" idx="3"/>
            </p:cNvCxnSpPr>
            <p:nvPr/>
          </p:nvCxnSpPr>
          <p:spPr>
            <a:xfrm flipH="1" flipV="1">
              <a:off x="3924300" y="3094359"/>
              <a:ext cx="881154" cy="823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74" idx="1"/>
            </p:cNvCxnSpPr>
            <p:nvPr/>
          </p:nvCxnSpPr>
          <p:spPr>
            <a:xfrm>
              <a:off x="6540500" y="4108475"/>
              <a:ext cx="1746079" cy="475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86579" y="4306974"/>
              <a:ext cx="76309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Probe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Arrow Connector 77"/>
            <p:cNvCxnSpPr>
              <a:endCxn id="81" idx="0"/>
            </p:cNvCxnSpPr>
            <p:nvPr/>
          </p:nvCxnSpPr>
          <p:spPr>
            <a:xfrm>
              <a:off x="8845550" y="3168650"/>
              <a:ext cx="625145" cy="1265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9181871" y="4433967"/>
              <a:ext cx="57764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4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5" b="8991"/>
          <a:stretch/>
        </p:blipFill>
        <p:spPr>
          <a:xfrm>
            <a:off x="1303973" y="2316480"/>
            <a:ext cx="8587740" cy="2994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1446850">
            <a:off x="3447613" y="4979087"/>
            <a:ext cx="6485153" cy="500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81800" y="2645359"/>
            <a:ext cx="7574" cy="28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2586" y="2322194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endCxn id="40" idx="0"/>
          </p:cNvCxnSpPr>
          <p:nvPr/>
        </p:nvCxnSpPr>
        <p:spPr>
          <a:xfrm>
            <a:off x="7396163" y="4425352"/>
            <a:ext cx="890417" cy="553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5847291" y="4543944"/>
            <a:ext cx="831764" cy="43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235972" y="2818549"/>
            <a:ext cx="459184" cy="839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46550" y="2885473"/>
            <a:ext cx="469900" cy="126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8463" y="2483777"/>
            <a:ext cx="148669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Probes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000250" y="3379791"/>
            <a:ext cx="869950" cy="91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84300" y="3056626"/>
            <a:ext cx="135739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9791" y="4979335"/>
            <a:ext cx="121357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Full-bridge Inverter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9905" y="5031349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WPT coils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3434" y="4337433"/>
            <a:ext cx="1032540" cy="71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30473" y="4408168"/>
            <a:ext cx="1878526" cy="63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30089" y="4979335"/>
            <a:ext cx="137536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32516" y="4979335"/>
            <a:ext cx="171198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Resonant Capacitors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endCxn id="53" idx="0"/>
          </p:cNvCxnSpPr>
          <p:nvPr/>
        </p:nvCxnSpPr>
        <p:spPr>
          <a:xfrm>
            <a:off x="4658941" y="4561389"/>
            <a:ext cx="929566" cy="48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0"/>
          </p:cNvCxnSpPr>
          <p:nvPr/>
        </p:nvCxnSpPr>
        <p:spPr>
          <a:xfrm>
            <a:off x="5588506" y="4206925"/>
            <a:ext cx="1" cy="838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87700" y="2932776"/>
            <a:ext cx="7366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endCxn id="65" idx="3"/>
          </p:cNvCxnSpPr>
          <p:nvPr/>
        </p:nvCxnSpPr>
        <p:spPr>
          <a:xfrm flipH="1" flipV="1">
            <a:off x="3924300" y="3094359"/>
            <a:ext cx="881154" cy="82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74" idx="1"/>
          </p:cNvCxnSpPr>
          <p:nvPr/>
        </p:nvCxnSpPr>
        <p:spPr>
          <a:xfrm>
            <a:off x="6540500" y="4108475"/>
            <a:ext cx="1746079" cy="47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86579" y="4306974"/>
            <a:ext cx="76309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Probe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endCxn id="81" idx="0"/>
          </p:cNvCxnSpPr>
          <p:nvPr/>
        </p:nvCxnSpPr>
        <p:spPr>
          <a:xfrm>
            <a:off x="8845550" y="3168650"/>
            <a:ext cx="625145" cy="1265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81871" y="4433967"/>
            <a:ext cx="57764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8805" y="185380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318135"/>
            <a:ext cx="6667500" cy="381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18135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8805" y="185380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318135"/>
            <a:ext cx="6667500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18135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881"/>
          <a:stretch/>
        </p:blipFill>
        <p:spPr>
          <a:xfrm>
            <a:off x="-445325" y="576421"/>
            <a:ext cx="6142037" cy="3810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5701" y="174681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3210876" y="872367"/>
            <a:ext cx="2418250" cy="1486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415232" y="576421"/>
            <a:ext cx="231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period</a:t>
            </a:r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Magnifying Glass – PowerPoint Presentation Icon Desig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39" y="1484705"/>
            <a:ext cx="349477" cy="2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2146316" y="1610496"/>
            <a:ext cx="1064560" cy="5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8459" y="974015"/>
            <a:ext cx="2320667" cy="13260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r="4715"/>
          <a:stretch/>
        </p:blipFill>
        <p:spPr>
          <a:xfrm>
            <a:off x="6176325" y="576421"/>
            <a:ext cx="63531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84"/>
          <a:stretch/>
        </p:blipFill>
        <p:spPr>
          <a:xfrm>
            <a:off x="-445325" y="576421"/>
            <a:ext cx="6215189" cy="3810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5701" y="174681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3210876" y="872367"/>
            <a:ext cx="2418250" cy="1486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415232" y="576421"/>
            <a:ext cx="231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period</a:t>
            </a:r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Magnifying Glass – PowerPoint Presentation Icon Desig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39" y="1484705"/>
            <a:ext cx="349477" cy="2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2146316" y="1610496"/>
            <a:ext cx="1064560" cy="5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8459" y="974015"/>
            <a:ext cx="2320667" cy="13260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t="4160" r="4792"/>
          <a:stretch/>
        </p:blipFill>
        <p:spPr>
          <a:xfrm>
            <a:off x="6415225" y="655669"/>
            <a:ext cx="6347991" cy="36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7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9049</TotalTime>
  <Words>44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45</cp:revision>
  <dcterms:created xsi:type="dcterms:W3CDTF">2024-06-17T12:27:49Z</dcterms:created>
  <dcterms:modified xsi:type="dcterms:W3CDTF">2024-08-10T08:09:59Z</dcterms:modified>
</cp:coreProperties>
</file>