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7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5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5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0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6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5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2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9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8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9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87A4-FA53-4E2A-87C4-219B2F4C052D}" type="datetimeFigureOut">
              <a:rPr lang="sv-SE" smtClean="0"/>
              <a:t>2024-08-03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9.png"/><Relationship Id="rId21" Type="http://schemas.openxmlformats.org/officeDocument/2006/relationships/image" Target="../media/image3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emf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37.png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5.png"/><Relationship Id="rId19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13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26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11.png"/><Relationship Id="rId17" Type="http://schemas.openxmlformats.org/officeDocument/2006/relationships/image" Target="../media/image30.png"/><Relationship Id="rId25" Type="http://schemas.openxmlformats.org/officeDocument/2006/relationships/image" Target="../media/image55.png"/><Relationship Id="rId2" Type="http://schemas.openxmlformats.org/officeDocument/2006/relationships/image" Target="../media/image3.emf"/><Relationship Id="rId16" Type="http://schemas.openxmlformats.org/officeDocument/2006/relationships/image" Target="../media/image2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54.png"/><Relationship Id="rId5" Type="http://schemas.openxmlformats.org/officeDocument/2006/relationships/image" Target="../media/image43.png"/><Relationship Id="rId15" Type="http://schemas.openxmlformats.org/officeDocument/2006/relationships/image" Target="../media/image28.png"/><Relationship Id="rId23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13.png"/><Relationship Id="rId22" Type="http://schemas.openxmlformats.org/officeDocument/2006/relationships/image" Target="../media/image35.png"/><Relationship Id="rId27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18.png"/><Relationship Id="rId21" Type="http://schemas.openxmlformats.org/officeDocument/2006/relationships/image" Target="../media/image73.png"/><Relationship Id="rId7" Type="http://schemas.openxmlformats.org/officeDocument/2006/relationships/image" Target="../media/image45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10.emf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4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4" t="5833" r="8267" b="7667"/>
          <a:stretch/>
        </p:blipFill>
        <p:spPr>
          <a:xfrm>
            <a:off x="2025650" y="1428750"/>
            <a:ext cx="7620000" cy="3295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5650" y="2711450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0.5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2711450"/>
                <a:ext cx="781050" cy="215900"/>
              </a:xfrm>
              <a:prstGeom prst="rect">
                <a:avLst/>
              </a:prstGeom>
              <a:blipFill>
                <a:blip r:embed="rId4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18000" y="2927350"/>
                <a:ext cx="8636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1.6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927350"/>
                <a:ext cx="863600" cy="215900"/>
              </a:xfrm>
              <a:prstGeom prst="rect">
                <a:avLst/>
              </a:prstGeom>
              <a:blipFill>
                <a:blip r:embed="rId5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25650" y="2308225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1.6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2308225"/>
                <a:ext cx="781050" cy="215900"/>
              </a:xfrm>
              <a:prstGeom prst="rect">
                <a:avLst/>
              </a:prstGeom>
              <a:blipFill>
                <a:blip r:embed="rId6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84887" y="2914650"/>
                <a:ext cx="1012825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0.65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887" y="2914650"/>
                <a:ext cx="1012825" cy="215900"/>
              </a:xfrm>
              <a:prstGeom prst="rect">
                <a:avLst/>
              </a:prstGeom>
              <a:blipFill>
                <a:blip r:embed="rId7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702175" y="2736850"/>
            <a:ext cx="1588" cy="20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24675" y="3035300"/>
            <a:ext cx="376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78075" y="287020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78075" y="2473325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45125" y="1473200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6"/>
                    </a:solidFill>
                  </a:rPr>
                  <a:t>72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25" y="1473200"/>
                <a:ext cx="781050" cy="215900"/>
              </a:xfrm>
              <a:prstGeom prst="rect">
                <a:avLst/>
              </a:prstGeom>
              <a:blipFill>
                <a:blip r:embed="rId8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19775" y="160655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082800" y="3206750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0.1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3206750"/>
                <a:ext cx="781050" cy="215900"/>
              </a:xfrm>
              <a:prstGeom prst="rect">
                <a:avLst/>
              </a:prstGeom>
              <a:blipFill>
                <a:blip r:embed="rId9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2457450" y="337820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138738" y="2914650"/>
                <a:ext cx="858837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0.36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38" y="2914650"/>
                <a:ext cx="858837" cy="215900"/>
              </a:xfrm>
              <a:prstGeom prst="rect">
                <a:avLst/>
              </a:prstGeom>
              <a:blipFill>
                <a:blip r:embed="rId10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534025" y="3095625"/>
            <a:ext cx="11112" cy="21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093911" y="3689350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0.34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11" y="3689350"/>
                <a:ext cx="844551" cy="215900"/>
              </a:xfrm>
              <a:prstGeom prst="rect">
                <a:avLst/>
              </a:prstGeom>
              <a:blipFill>
                <a:blip r:embed="rId11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468562" y="386080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89742" y="4654156"/>
            <a:ext cx="1346201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 smtClean="0">
                <a:solidFill>
                  <a:schemeClr val="tx1"/>
                </a:solidFill>
              </a:rPr>
              <a:t>Time : 1 ms/div</a:t>
            </a:r>
            <a:endParaRPr lang="en-US" sz="1200" noProof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504111" y="3797300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0.14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11" y="3797300"/>
                <a:ext cx="844551" cy="215900"/>
              </a:xfrm>
              <a:prstGeom prst="rect">
                <a:avLst/>
              </a:prstGeom>
              <a:blipFill>
                <a:blip r:embed="rId12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7878762" y="396875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68846" y="1829355"/>
                <a:ext cx="448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46" y="1829355"/>
                <a:ext cx="44807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881187" y="2015480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40657" y="2473325"/>
                <a:ext cx="5699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57" y="2473325"/>
                <a:ext cx="56996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1869281" y="2659450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12823" y="2861829"/>
                <a:ext cx="5699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23" y="2861829"/>
                <a:ext cx="56996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1841447" y="3047954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479930" y="3378200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30" y="3378200"/>
                <a:ext cx="49141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841447" y="3564325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479930" y="4096736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30" y="4096736"/>
                <a:ext cx="49141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1841447" y="4282861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249737" y="1473200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780884" y="1473200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094052" y="4671239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052" y="4671239"/>
                <a:ext cx="34714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644112" y="4682177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12" y="4682177"/>
                <a:ext cx="35073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17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2800" t="6084" r="8867" b="8249"/>
          <a:stretch/>
        </p:blipFill>
        <p:spPr>
          <a:xfrm>
            <a:off x="2139950" y="1422399"/>
            <a:ext cx="7461250" cy="3263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05167" y="2690490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0.70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167" y="2690490"/>
                <a:ext cx="781050" cy="215900"/>
              </a:xfrm>
              <a:prstGeom prst="rect">
                <a:avLst/>
              </a:prstGeom>
              <a:blipFill>
                <a:blip r:embed="rId3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15268" y="2436554"/>
                <a:ext cx="8636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1.55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68" y="2436554"/>
                <a:ext cx="863600" cy="215900"/>
              </a:xfrm>
              <a:prstGeom prst="rect">
                <a:avLst/>
              </a:prstGeom>
              <a:blipFill>
                <a:blip r:embed="rId4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25636" y="2653143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2.75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36" y="2653143"/>
                <a:ext cx="781050" cy="215900"/>
              </a:xfrm>
              <a:prstGeom prst="rect">
                <a:avLst/>
              </a:prstGeom>
              <a:blipFill>
                <a:blip r:embed="rId5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26504" y="2298054"/>
                <a:ext cx="1012825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0.85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504" y="2298054"/>
                <a:ext cx="1012825" cy="215900"/>
              </a:xfrm>
              <a:prstGeom prst="rect">
                <a:avLst/>
              </a:prstGeom>
              <a:blipFill>
                <a:blip r:embed="rId6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473325" y="287020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45125" y="1473200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6"/>
                    </a:solidFill>
                  </a:rPr>
                  <a:t>72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25" y="1473200"/>
                <a:ext cx="781050" cy="215900"/>
              </a:xfrm>
              <a:prstGeom prst="rect">
                <a:avLst/>
              </a:prstGeom>
              <a:blipFill>
                <a:blip r:embed="rId7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19775" y="160655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754582" y="3563449"/>
                <a:ext cx="884552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0.87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82" y="3563449"/>
                <a:ext cx="884552" cy="215900"/>
              </a:xfrm>
              <a:prstGeom prst="rect">
                <a:avLst/>
              </a:prstGeom>
              <a:blipFill>
                <a:blip r:embed="rId8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06524" y="2825231"/>
                <a:ext cx="858837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1.95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524" y="2825231"/>
                <a:ext cx="858837" cy="215900"/>
              </a:xfrm>
              <a:prstGeom prst="rect">
                <a:avLst/>
              </a:prstGeom>
              <a:blipFill>
                <a:blip r:embed="rId9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778021" y="4391860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3.06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21" y="4391860"/>
                <a:ext cx="844551" cy="215900"/>
              </a:xfrm>
              <a:prstGeom prst="rect">
                <a:avLst/>
              </a:prstGeom>
              <a:blipFill>
                <a:blip r:embed="rId10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 flipV="1">
            <a:off x="3159163" y="4268346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2259" y="1225349"/>
            <a:ext cx="1346201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 smtClean="0">
                <a:solidFill>
                  <a:schemeClr val="tx1"/>
                </a:solidFill>
              </a:rPr>
              <a:t>Time : 1 ms/div</a:t>
            </a:r>
            <a:endParaRPr lang="en-US" sz="1200" noProof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528869" y="4357135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0.82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869" y="4357135"/>
                <a:ext cx="844551" cy="215900"/>
              </a:xfrm>
              <a:prstGeom prst="rect">
                <a:avLst/>
              </a:prstGeom>
              <a:blipFill>
                <a:blip r:embed="rId11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26057" y="1829817"/>
                <a:ext cx="448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57" y="1829817"/>
                <a:ext cx="44807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868018" y="2015480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39394" y="2267505"/>
                <a:ext cx="5699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94" y="2267505"/>
                <a:ext cx="56996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1868018" y="2453630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11630" y="2853551"/>
                <a:ext cx="5699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30" y="2853551"/>
                <a:ext cx="56996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1840254" y="3039676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478737" y="3186471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37" y="3186471"/>
                <a:ext cx="49141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840254" y="3372596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492585" y="3874700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85" y="3874700"/>
                <a:ext cx="49141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1854102" y="4060825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01090" y="1453356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408711" y="1458518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145405" y="4651395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05" y="4651395"/>
                <a:ext cx="34714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530718" y="4715718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18" y="4715718"/>
                <a:ext cx="35073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 flipV="1">
            <a:off x="3173383" y="2480213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19480" y="2619328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26175" y="299205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159163" y="3456835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496224" y="3710727"/>
                <a:ext cx="906666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1.75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24" y="3710727"/>
                <a:ext cx="906666" cy="215900"/>
              </a:xfrm>
              <a:prstGeom prst="rect">
                <a:avLst/>
              </a:prstGeom>
              <a:blipFill>
                <a:blip r:embed="rId19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 flipV="1">
            <a:off x="8949557" y="3594100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949557" y="4208296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820810" y="4368355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3.01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10" y="4368355"/>
                <a:ext cx="844551" cy="215900"/>
              </a:xfrm>
              <a:prstGeom prst="rect">
                <a:avLst/>
              </a:prstGeom>
              <a:blipFill>
                <a:blip r:embed="rId20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 flipV="1">
            <a:off x="6201952" y="4244841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224542" y="2513954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496224" y="2927350"/>
                <a:ext cx="8636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1.48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24" y="2927350"/>
                <a:ext cx="863600" cy="215900"/>
              </a:xfrm>
              <a:prstGeom prst="rect">
                <a:avLst/>
              </a:prstGeom>
              <a:blipFill>
                <a:blip r:embed="rId21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 flipV="1">
            <a:off x="8929674" y="2837322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86771" y="4658946"/>
                <a:ext cx="681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71" y="4658946"/>
                <a:ext cx="681982" cy="184666"/>
              </a:xfrm>
              <a:prstGeom prst="rect">
                <a:avLst/>
              </a:prstGeom>
              <a:blipFill>
                <a:blip r:embed="rId22"/>
                <a:stretch>
                  <a:fillRect l="-5357" r="-5357" b="-290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86771" y="4848837"/>
                <a:ext cx="7718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=180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71" y="4848837"/>
                <a:ext cx="771813" cy="184666"/>
              </a:xfrm>
              <a:prstGeom prst="rect">
                <a:avLst/>
              </a:prstGeom>
              <a:blipFill>
                <a:blip r:embed="rId23"/>
                <a:stretch>
                  <a:fillRect l="-4724" r="-4724" b="-290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469909" y="4651395"/>
                <a:ext cx="7669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=180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09" y="4651395"/>
                <a:ext cx="766941" cy="184666"/>
              </a:xfrm>
              <a:prstGeom prst="rect">
                <a:avLst/>
              </a:prstGeom>
              <a:blipFill>
                <a:blip r:embed="rId24"/>
                <a:stretch>
                  <a:fillRect l="-4762" r="-4762" b="-3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469909" y="4841286"/>
                <a:ext cx="7718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=180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09" y="4841286"/>
                <a:ext cx="771813" cy="184666"/>
              </a:xfrm>
              <a:prstGeom prst="rect">
                <a:avLst/>
              </a:prstGeom>
              <a:blipFill>
                <a:blip r:embed="rId23"/>
                <a:stretch>
                  <a:fillRect l="-4724" r="-4724" b="-3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232536" y="4645561"/>
                <a:ext cx="7669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=180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6" y="4645561"/>
                <a:ext cx="766941" cy="184666"/>
              </a:xfrm>
              <a:prstGeom prst="rect">
                <a:avLst/>
              </a:prstGeom>
              <a:blipFill>
                <a:blip r:embed="rId25"/>
                <a:stretch>
                  <a:fillRect l="-4762" r="-4762" b="-3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232536" y="4835452"/>
                <a:ext cx="686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6" y="4835452"/>
                <a:ext cx="686855" cy="184666"/>
              </a:xfrm>
              <a:prstGeom prst="rect">
                <a:avLst/>
              </a:prstGeom>
              <a:blipFill>
                <a:blip r:embed="rId26"/>
                <a:stretch>
                  <a:fillRect l="-5310" r="-5310" b="-290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38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933" t="6746" r="8800" b="8087"/>
          <a:stretch/>
        </p:blipFill>
        <p:spPr>
          <a:xfrm>
            <a:off x="2057400" y="1396999"/>
            <a:ext cx="7550150" cy="3244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04082" y="2708896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0.60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82" y="2708896"/>
                <a:ext cx="781050" cy="215900"/>
              </a:xfrm>
              <a:prstGeom prst="rect">
                <a:avLst/>
              </a:prstGeom>
              <a:blipFill>
                <a:blip r:embed="rId3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51729" y="2608038"/>
                <a:ext cx="8636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0.64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29" y="2608038"/>
                <a:ext cx="863600" cy="215900"/>
              </a:xfrm>
              <a:prstGeom prst="rect">
                <a:avLst/>
              </a:prstGeom>
              <a:blipFill>
                <a:blip r:embed="rId4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56206" y="2313123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1.08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06" y="2313123"/>
                <a:ext cx="781050" cy="215900"/>
              </a:xfrm>
              <a:prstGeom prst="rect">
                <a:avLst/>
              </a:prstGeom>
              <a:blipFill>
                <a:blip r:embed="rId5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84347" y="2608038"/>
                <a:ext cx="1012825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1.50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347" y="2608038"/>
                <a:ext cx="1012825" cy="215900"/>
              </a:xfrm>
              <a:prstGeom prst="rect">
                <a:avLst/>
              </a:prstGeom>
              <a:blipFill>
                <a:blip r:embed="rId6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473325" y="287020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60106" y="1453356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6"/>
                    </a:solidFill>
                  </a:rPr>
                  <a:t>72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06" y="1453356"/>
                <a:ext cx="781050" cy="215900"/>
              </a:xfrm>
              <a:prstGeom prst="rect">
                <a:avLst/>
              </a:prstGeom>
              <a:blipFill>
                <a:blip r:embed="rId7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934756" y="1586706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98146" y="3494827"/>
                <a:ext cx="884552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0.73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46" y="3494827"/>
                <a:ext cx="884552" cy="215900"/>
              </a:xfrm>
              <a:prstGeom prst="rect">
                <a:avLst/>
              </a:prstGeom>
              <a:blipFill>
                <a:blip r:embed="rId8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822206" y="2952130"/>
                <a:ext cx="858837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</a:rPr>
                  <a:t>0</a:t>
                </a:r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.83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06" y="2952130"/>
                <a:ext cx="858837" cy="215900"/>
              </a:xfrm>
              <a:prstGeom prst="rect">
                <a:avLst/>
              </a:prstGeom>
              <a:blipFill>
                <a:blip r:embed="rId9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764846" y="4334598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2.23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846" y="4334598"/>
                <a:ext cx="844551" cy="215900"/>
              </a:xfrm>
              <a:prstGeom prst="rect">
                <a:avLst/>
              </a:prstGeom>
              <a:blipFill>
                <a:blip r:embed="rId10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 flipV="1">
            <a:off x="3169974" y="4216318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2259" y="1225349"/>
            <a:ext cx="1346201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 smtClean="0">
                <a:solidFill>
                  <a:schemeClr val="tx1"/>
                </a:solidFill>
              </a:rPr>
              <a:t>Time : 1 ms/div</a:t>
            </a:r>
            <a:endParaRPr lang="en-US" sz="1200" noProof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684348" y="4294487"/>
                <a:ext cx="9398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1.80.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348" y="4294487"/>
                <a:ext cx="939800" cy="215900"/>
              </a:xfrm>
              <a:prstGeom prst="rect">
                <a:avLst/>
              </a:prstGeom>
              <a:blipFill>
                <a:blip r:embed="rId11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26057" y="1829817"/>
                <a:ext cx="448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57" y="1829817"/>
                <a:ext cx="44807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868018" y="2015480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39394" y="2267505"/>
                <a:ext cx="5699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94" y="2267505"/>
                <a:ext cx="56996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1868018" y="2453630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11630" y="2853551"/>
                <a:ext cx="5699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30" y="2853551"/>
                <a:ext cx="56996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1840254" y="3039676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478737" y="3186471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37" y="3186471"/>
                <a:ext cx="49141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840254" y="3372596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492585" y="3874700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85" y="3874700"/>
                <a:ext cx="49141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1854102" y="4060825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01090" y="1453356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408711" y="1458518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145405" y="4651395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05" y="4651395"/>
                <a:ext cx="34714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530718" y="4715718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18" y="4715718"/>
                <a:ext cx="35073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5132188" y="2788932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41857" y="3118949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620985" y="3398817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881455" y="2884100"/>
                <a:ext cx="906666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1.00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55" y="2884100"/>
                <a:ext cx="906666" cy="215900"/>
              </a:xfrm>
              <a:prstGeom prst="rect">
                <a:avLst/>
              </a:prstGeom>
              <a:blipFill>
                <a:blip r:embed="rId19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flipH="1" flipV="1">
            <a:off x="9189172" y="4138877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784924" y="4323605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2.30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24" y="4323605"/>
                <a:ext cx="844551" cy="215900"/>
              </a:xfrm>
              <a:prstGeom prst="rect">
                <a:avLst/>
              </a:prstGeom>
              <a:blipFill>
                <a:blip r:embed="rId20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 flipV="1">
            <a:off x="6182902" y="4208022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8776827" y="3015983"/>
                <a:ext cx="8636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0.83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27" y="3015983"/>
                <a:ext cx="863600" cy="215900"/>
              </a:xfrm>
              <a:prstGeom prst="rect">
                <a:avLst/>
              </a:prstGeom>
              <a:blipFill>
                <a:blip r:embed="rId21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 flipV="1">
            <a:off x="9183544" y="2919973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86771" y="4658946"/>
                <a:ext cx="6819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71" y="4658946"/>
                <a:ext cx="681982" cy="184666"/>
              </a:xfrm>
              <a:prstGeom prst="rect">
                <a:avLst/>
              </a:prstGeom>
              <a:blipFill>
                <a:blip r:embed="rId22"/>
                <a:stretch>
                  <a:fillRect l="-5357" r="-5357" b="-290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86771" y="4848837"/>
                <a:ext cx="686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71" y="4848837"/>
                <a:ext cx="686855" cy="184666"/>
              </a:xfrm>
              <a:prstGeom prst="rect">
                <a:avLst/>
              </a:prstGeom>
              <a:blipFill>
                <a:blip r:embed="rId23"/>
                <a:stretch>
                  <a:fillRect l="-5310" r="-5310" b="-290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469909" y="4651395"/>
                <a:ext cx="7669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09" y="4651395"/>
                <a:ext cx="766941" cy="184666"/>
              </a:xfrm>
              <a:prstGeom prst="rect">
                <a:avLst/>
              </a:prstGeom>
              <a:blipFill>
                <a:blip r:embed="rId24"/>
                <a:stretch>
                  <a:fillRect l="-4762" r="-4762" b="-3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469909" y="4841286"/>
                <a:ext cx="686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09" y="4841286"/>
                <a:ext cx="686855" cy="184666"/>
              </a:xfrm>
              <a:prstGeom prst="rect">
                <a:avLst/>
              </a:prstGeom>
              <a:blipFill>
                <a:blip r:embed="rId23"/>
                <a:stretch>
                  <a:fillRect l="-5310" r="-5310" b="-3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232536" y="4645561"/>
                <a:ext cx="7669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=110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6" y="4645561"/>
                <a:ext cx="766941" cy="184666"/>
              </a:xfrm>
              <a:prstGeom prst="rect">
                <a:avLst/>
              </a:prstGeom>
              <a:blipFill>
                <a:blip r:embed="rId25"/>
                <a:stretch>
                  <a:fillRect l="-4762" r="-4762" b="-3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232536" y="4835452"/>
                <a:ext cx="6018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6" y="4835452"/>
                <a:ext cx="601895" cy="184666"/>
              </a:xfrm>
              <a:prstGeom prst="rect">
                <a:avLst/>
              </a:prstGeom>
              <a:blipFill>
                <a:blip r:embed="rId26"/>
                <a:stretch>
                  <a:fillRect l="-6061" r="-6061" b="-290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H="1" flipV="1">
            <a:off x="9181957" y="2492913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46731" y="2496828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29826" y="304800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123062" y="2662362"/>
                <a:ext cx="1012825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1.46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62" y="2662362"/>
                <a:ext cx="1012825" cy="215900"/>
              </a:xfrm>
              <a:prstGeom prst="rect">
                <a:avLst/>
              </a:prstGeom>
              <a:blipFill>
                <a:blip r:embed="rId27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H="1" flipV="1">
            <a:off x="6620672" y="2547237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5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3973" y="2316480"/>
            <a:ext cx="8628793" cy="3216853"/>
            <a:chOff x="1303973" y="2316480"/>
            <a:chExt cx="8628793" cy="3216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15" b="8991"/>
            <a:stretch/>
          </p:blipFill>
          <p:spPr>
            <a:xfrm>
              <a:off x="1303973" y="2316480"/>
              <a:ext cx="8587740" cy="29946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 rot="21446850">
              <a:off x="3447613" y="4979087"/>
              <a:ext cx="6485153" cy="500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781800" y="2645359"/>
              <a:ext cx="7574" cy="288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82586" y="2322194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40" idx="0"/>
            </p:cNvCxnSpPr>
            <p:nvPr/>
          </p:nvCxnSpPr>
          <p:spPr>
            <a:xfrm>
              <a:off x="7396163" y="4425352"/>
              <a:ext cx="890417" cy="553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6" idx="0"/>
            </p:cNvCxnSpPr>
            <p:nvPr/>
          </p:nvCxnSpPr>
          <p:spPr>
            <a:xfrm>
              <a:off x="5847291" y="4543944"/>
              <a:ext cx="831764" cy="43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35972" y="2818549"/>
              <a:ext cx="459184" cy="839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46550" y="2885473"/>
              <a:ext cx="469900" cy="12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8463" y="2483777"/>
              <a:ext cx="148669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Probes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000250" y="3379791"/>
              <a:ext cx="869950" cy="912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4300" y="3056626"/>
              <a:ext cx="135739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Source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79791" y="4979335"/>
              <a:ext cx="121357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Full-bridge Inverter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9905" y="5031349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WPT coils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203434" y="4337433"/>
              <a:ext cx="1032540" cy="714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230473" y="4408168"/>
              <a:ext cx="1878526" cy="636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30089" y="4979335"/>
              <a:ext cx="13753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Rectifiers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32516" y="4979335"/>
              <a:ext cx="17119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Resonant Capacitors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/>
            <p:cNvCxnSpPr>
              <a:endCxn id="53" idx="0"/>
            </p:cNvCxnSpPr>
            <p:nvPr/>
          </p:nvCxnSpPr>
          <p:spPr>
            <a:xfrm>
              <a:off x="4658941" y="4561389"/>
              <a:ext cx="929566" cy="48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0"/>
            </p:cNvCxnSpPr>
            <p:nvPr/>
          </p:nvCxnSpPr>
          <p:spPr>
            <a:xfrm>
              <a:off x="5588506" y="4206925"/>
              <a:ext cx="1" cy="83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87700" y="2932776"/>
              <a:ext cx="7366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endCxn id="65" idx="3"/>
            </p:cNvCxnSpPr>
            <p:nvPr/>
          </p:nvCxnSpPr>
          <p:spPr>
            <a:xfrm flipH="1" flipV="1">
              <a:off x="3924300" y="3094359"/>
              <a:ext cx="881154" cy="82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4" idx="1"/>
            </p:cNvCxnSpPr>
            <p:nvPr/>
          </p:nvCxnSpPr>
          <p:spPr>
            <a:xfrm>
              <a:off x="6540500" y="4108475"/>
              <a:ext cx="1746079" cy="475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86579" y="4306974"/>
              <a:ext cx="76309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Probe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>
              <a:endCxn id="81" idx="0"/>
            </p:cNvCxnSpPr>
            <p:nvPr/>
          </p:nvCxnSpPr>
          <p:spPr>
            <a:xfrm>
              <a:off x="8845550" y="3168650"/>
              <a:ext cx="625145" cy="1265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181871" y="4433967"/>
              <a:ext cx="57764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45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5" b="8991"/>
          <a:stretch/>
        </p:blipFill>
        <p:spPr>
          <a:xfrm>
            <a:off x="1303973" y="2316480"/>
            <a:ext cx="8587740" cy="2994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1446850">
            <a:off x="3447613" y="4979087"/>
            <a:ext cx="6485153" cy="500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81800" y="2645359"/>
            <a:ext cx="7574" cy="28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2586" y="2322194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endCxn id="40" idx="0"/>
          </p:cNvCxnSpPr>
          <p:nvPr/>
        </p:nvCxnSpPr>
        <p:spPr>
          <a:xfrm>
            <a:off x="7396163" y="4425352"/>
            <a:ext cx="890417" cy="55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847291" y="4543944"/>
            <a:ext cx="831764" cy="43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35972" y="2818549"/>
            <a:ext cx="459184" cy="839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46550" y="2885473"/>
            <a:ext cx="469900" cy="126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8463" y="2483777"/>
            <a:ext cx="148669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000250" y="3379791"/>
            <a:ext cx="869950" cy="91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84300" y="3056626"/>
            <a:ext cx="135739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9791" y="4979335"/>
            <a:ext cx="121357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Full-bridge Inverter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9905" y="5031349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WPT coils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3434" y="4337433"/>
            <a:ext cx="1032540" cy="71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30473" y="4408168"/>
            <a:ext cx="1878526" cy="63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0089" y="4979335"/>
            <a:ext cx="137536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2516" y="4979335"/>
            <a:ext cx="171198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Resonant Capacitors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endCxn id="53" idx="0"/>
          </p:cNvCxnSpPr>
          <p:nvPr/>
        </p:nvCxnSpPr>
        <p:spPr>
          <a:xfrm>
            <a:off x="4658941" y="4561389"/>
            <a:ext cx="929566" cy="48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0"/>
          </p:cNvCxnSpPr>
          <p:nvPr/>
        </p:nvCxnSpPr>
        <p:spPr>
          <a:xfrm>
            <a:off x="5588506" y="4206925"/>
            <a:ext cx="1" cy="83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87700" y="2932776"/>
            <a:ext cx="7366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endCxn id="65" idx="3"/>
          </p:cNvCxnSpPr>
          <p:nvPr/>
        </p:nvCxnSpPr>
        <p:spPr>
          <a:xfrm flipH="1" flipV="1">
            <a:off x="3924300" y="3094359"/>
            <a:ext cx="881154" cy="82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540500" y="4108475"/>
            <a:ext cx="1746079" cy="47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86579" y="4306974"/>
            <a:ext cx="76309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Probe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endCxn id="81" idx="0"/>
          </p:cNvCxnSpPr>
          <p:nvPr/>
        </p:nvCxnSpPr>
        <p:spPr>
          <a:xfrm>
            <a:off x="8845550" y="3168650"/>
            <a:ext cx="625145" cy="126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81871" y="4433967"/>
            <a:ext cx="57764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524000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4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402" t="6166" r="8782" b="9354"/>
          <a:stretch/>
        </p:blipFill>
        <p:spPr>
          <a:xfrm>
            <a:off x="2203704" y="1426464"/>
            <a:ext cx="7507224" cy="3218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80626" y="3087992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6.01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26" y="3087992"/>
                <a:ext cx="781050" cy="215900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142042" y="3091996"/>
                <a:ext cx="8636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6.15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42" y="3091996"/>
                <a:ext cx="863600" cy="215900"/>
              </a:xfrm>
              <a:prstGeom prst="rect">
                <a:avLst/>
              </a:prstGeom>
              <a:blipFill>
                <a:blip r:embed="rId4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015115" y="2304666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.55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15" y="2304666"/>
                <a:ext cx="781050" cy="215900"/>
              </a:xfrm>
              <a:prstGeom prst="rect">
                <a:avLst/>
              </a:prstGeom>
              <a:blipFill>
                <a:blip r:embed="rId5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658527" y="2480316"/>
                <a:ext cx="1012825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16.63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527" y="2480316"/>
                <a:ext cx="1012825" cy="215900"/>
              </a:xfrm>
              <a:prstGeom prst="rect">
                <a:avLst/>
              </a:prstGeom>
              <a:blipFill>
                <a:blip r:embed="rId6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60106" y="1453356"/>
                <a:ext cx="78105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6"/>
                    </a:solidFill>
                  </a:rPr>
                  <a:t>72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106" y="1453356"/>
                <a:ext cx="781050" cy="215900"/>
              </a:xfrm>
              <a:prstGeom prst="rect">
                <a:avLst/>
              </a:prstGeom>
              <a:blipFill>
                <a:blip r:embed="rId7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934756" y="1586706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945830" y="3769606"/>
                <a:ext cx="884552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1.93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30" y="3769606"/>
                <a:ext cx="884552" cy="215900"/>
              </a:xfrm>
              <a:prstGeom prst="rect">
                <a:avLst/>
              </a:prstGeom>
              <a:blipFill>
                <a:blip r:embed="rId8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5162121" y="3749853"/>
                <a:ext cx="858837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4.05</a:t>
                </a:r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21" y="3749853"/>
                <a:ext cx="858837" cy="215900"/>
              </a:xfrm>
              <a:prstGeom prst="rect">
                <a:avLst/>
              </a:prstGeom>
              <a:blipFill>
                <a:blip r:embed="rId9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938773" y="4388968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.37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3" y="4388968"/>
                <a:ext cx="844551" cy="215900"/>
              </a:xfrm>
              <a:prstGeom prst="rect">
                <a:avLst/>
              </a:prstGeom>
              <a:blipFill>
                <a:blip r:embed="rId10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 flipV="1">
            <a:off x="3328100" y="4325876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2259" y="1225349"/>
            <a:ext cx="1346201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 smtClean="0">
                <a:solidFill>
                  <a:schemeClr val="tx1"/>
                </a:solidFill>
              </a:rPr>
              <a:t>Time : </a:t>
            </a:r>
            <a:r>
              <a:rPr lang="en-US" sz="1200" noProof="1" smtClean="0">
                <a:solidFill>
                  <a:schemeClr val="tx1"/>
                </a:solidFill>
              </a:rPr>
              <a:t>5 </a:t>
            </a:r>
            <a:r>
              <a:rPr lang="en-US" sz="1200" noProof="1" smtClean="0">
                <a:solidFill>
                  <a:schemeClr val="tx1"/>
                </a:solidFill>
              </a:rPr>
              <a:t>ms/div</a:t>
            </a:r>
            <a:endParaRPr lang="en-US" sz="1200" noProof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710116" y="4361003"/>
                <a:ext cx="9398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0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.72.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116" y="4361003"/>
                <a:ext cx="939800" cy="215900"/>
              </a:xfrm>
              <a:prstGeom prst="rect">
                <a:avLst/>
              </a:prstGeom>
              <a:blipFill>
                <a:blip r:embed="rId11"/>
                <a:stretch>
                  <a:fillRect t="-13889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1553945" y="1729085"/>
                <a:ext cx="4480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45" y="1729085"/>
                <a:ext cx="44807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895906" y="1914748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1428147" y="2520632"/>
                <a:ext cx="64257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47" y="2520632"/>
                <a:ext cx="64257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1866786" y="2706758"/>
            <a:ext cx="306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444434" y="2761349"/>
                <a:ext cx="5970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434" y="2761349"/>
                <a:ext cx="59702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1886587" y="2947474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1553945" y="3976071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45" y="3976071"/>
                <a:ext cx="49141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1915462" y="4162196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1553945" y="3356327"/>
                <a:ext cx="491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𝑅𝑋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45" y="3356327"/>
                <a:ext cx="49141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1915462" y="3542452"/>
            <a:ext cx="271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74020" y="1460899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052292" y="1488281"/>
            <a:ext cx="1831" cy="3284538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4333066" y="4733836"/>
                <a:ext cx="347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066" y="4733836"/>
                <a:ext cx="34714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6923998" y="4724553"/>
                <a:ext cx="3507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998" y="4724553"/>
                <a:ext cx="35073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3369633" y="3625305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8039833" y="3802925"/>
                <a:ext cx="906666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4.15</a:t>
                </a:r>
                <a:r>
                  <a:rPr lang="en-US" sz="12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3" y="3802925"/>
                <a:ext cx="906666" cy="215900"/>
              </a:xfrm>
              <a:prstGeom prst="rect">
                <a:avLst/>
              </a:prstGeom>
              <a:blipFill>
                <a:blip r:embed="rId19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flipH="1" flipV="1">
            <a:off x="9175404" y="4256731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5224121" y="4399056"/>
                <a:ext cx="844551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sz="1200" dirty="0" smtClean="0">
                    <a:solidFill>
                      <a:srgbClr val="7030A0"/>
                    </a:solidFill>
                  </a:rPr>
                  <a:t>.45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121" y="4399056"/>
                <a:ext cx="844551" cy="215900"/>
              </a:xfrm>
              <a:prstGeom prst="rect">
                <a:avLst/>
              </a:prstGeom>
              <a:blipFill>
                <a:blip r:embed="rId20"/>
                <a:stretch>
                  <a:fillRect t="-17143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flipH="1" flipV="1">
            <a:off x="5600003" y="4315656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8766964" y="3230230"/>
                <a:ext cx="863600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200" dirty="0" smtClean="0">
                    <a:solidFill>
                      <a:srgbClr val="0070C0"/>
                    </a:solidFill>
                  </a:rPr>
                  <a:t>.32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70C0"/>
                    </a:solidFill>
                  </a:rPr>
                  <a:t> </a:t>
                </a:r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964" y="3230230"/>
                <a:ext cx="863600" cy="215900"/>
              </a:xfrm>
              <a:prstGeom prst="rect">
                <a:avLst/>
              </a:prstGeom>
              <a:blipFill>
                <a:blip r:embed="rId21"/>
                <a:stretch>
                  <a:fillRect t="-14286" b="-3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 flipV="1">
            <a:off x="9198764" y="3158944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86771" y="4658946"/>
                <a:ext cx="742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71" y="4658946"/>
                <a:ext cx="742319" cy="184666"/>
              </a:xfrm>
              <a:prstGeom prst="rect">
                <a:avLst/>
              </a:prstGeom>
              <a:blipFill>
                <a:blip r:embed="rId22"/>
                <a:stretch>
                  <a:fillRect l="-4918" r="-4918" b="-1290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2786771" y="4848837"/>
                <a:ext cx="6622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71" y="4848837"/>
                <a:ext cx="662233" cy="184666"/>
              </a:xfrm>
              <a:prstGeom prst="rect">
                <a:avLst/>
              </a:prstGeom>
              <a:blipFill>
                <a:blip r:embed="rId23"/>
                <a:stretch>
                  <a:fillRect l="-5505" r="-5505" b="-96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469909" y="4651395"/>
                <a:ext cx="742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09" y="4651395"/>
                <a:ext cx="742319" cy="184666"/>
              </a:xfrm>
              <a:prstGeom prst="rect">
                <a:avLst/>
              </a:prstGeom>
              <a:blipFill>
                <a:blip r:embed="rId22"/>
                <a:stretch>
                  <a:fillRect l="-4918" r="-4918" b="-16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469909" y="4841286"/>
                <a:ext cx="7471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09" y="4841286"/>
                <a:ext cx="747192" cy="184666"/>
              </a:xfrm>
              <a:prstGeom prst="rect">
                <a:avLst/>
              </a:prstGeom>
              <a:blipFill>
                <a:blip r:embed="rId24"/>
                <a:stretch>
                  <a:fillRect l="-4878" r="-4878" b="-1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232536" y="4645561"/>
                <a:ext cx="657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6" y="4645561"/>
                <a:ext cx="657359" cy="184666"/>
              </a:xfrm>
              <a:prstGeom prst="rect">
                <a:avLst/>
              </a:prstGeom>
              <a:blipFill>
                <a:blip r:embed="rId25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8232536" y="4835452"/>
                <a:ext cx="7471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6" y="4835452"/>
                <a:ext cx="747192" cy="184666"/>
              </a:xfrm>
              <a:prstGeom prst="rect">
                <a:avLst/>
              </a:prstGeom>
              <a:blipFill>
                <a:blip r:embed="rId26"/>
                <a:stretch>
                  <a:fillRect l="-4878" r="-4878" b="-96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H="1" flipV="1">
            <a:off x="9175404" y="2363748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369633" y="2520632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5067430" y="2543528"/>
                <a:ext cx="1012825" cy="215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16.42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sv-SE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30" y="2543528"/>
                <a:ext cx="1012825" cy="215900"/>
              </a:xfrm>
              <a:prstGeom prst="rect">
                <a:avLst/>
              </a:prstGeom>
              <a:blipFill>
                <a:blip r:embed="rId27"/>
                <a:stretch>
                  <a:fillRect t="-13889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H="1" flipV="1">
            <a:off x="5558519" y="2362709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560106" y="3667303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8448758" y="3695191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3355971" y="2966703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541635" y="2913462"/>
            <a:ext cx="1587" cy="17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3589" y="176139"/>
            <a:ext cx="2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Wide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786771" y="5032052"/>
                <a:ext cx="7777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50.8 %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71" y="5032052"/>
                <a:ext cx="777713" cy="184666"/>
              </a:xfrm>
              <a:prstGeom prst="rect">
                <a:avLst/>
              </a:prstGeom>
              <a:blipFill>
                <a:blip r:embed="rId28"/>
                <a:stretch>
                  <a:fillRect l="-4688" r="-5469" b="-1935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5494393" y="5025696"/>
                <a:ext cx="7777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67.7 %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93" y="5025696"/>
                <a:ext cx="777713" cy="184666"/>
              </a:xfrm>
              <a:prstGeom prst="rect">
                <a:avLst/>
              </a:prstGeom>
              <a:blipFill>
                <a:blip r:embed="rId29"/>
                <a:stretch>
                  <a:fillRect l="-4688" r="-5469" b="-1935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8246204" y="5004914"/>
                <a:ext cx="7777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77.9 %</m:t>
                      </m:r>
                    </m:oMath>
                  </m:oMathPara>
                </a14:m>
                <a:endParaRPr lang="en-US" sz="1200" b="0" dirty="0" smtClean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204" y="5004914"/>
                <a:ext cx="777713" cy="184666"/>
              </a:xfrm>
              <a:prstGeom prst="rect">
                <a:avLst/>
              </a:prstGeom>
              <a:blipFill>
                <a:blip r:embed="rId30"/>
                <a:stretch>
                  <a:fillRect l="-4724" r="-5512" b="-2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83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</TotalTime>
  <Words>659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36</cp:revision>
  <dcterms:created xsi:type="dcterms:W3CDTF">2024-06-17T12:27:49Z</dcterms:created>
  <dcterms:modified xsi:type="dcterms:W3CDTF">2024-08-03T16:56:21Z</dcterms:modified>
</cp:coreProperties>
</file>